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6"/>
  </p:notesMasterIdLst>
  <p:handoutMasterIdLst>
    <p:handoutMasterId r:id="rId37"/>
  </p:handoutMasterIdLst>
  <p:sldIdLst>
    <p:sldId id="274" r:id="rId3"/>
    <p:sldId id="276" r:id="rId4"/>
    <p:sldId id="551" r:id="rId5"/>
    <p:sldId id="543" r:id="rId6"/>
    <p:sldId id="519" r:id="rId7"/>
    <p:sldId id="526" r:id="rId8"/>
    <p:sldId id="527" r:id="rId9"/>
    <p:sldId id="521" r:id="rId10"/>
    <p:sldId id="528" r:id="rId11"/>
    <p:sldId id="520" r:id="rId12"/>
    <p:sldId id="461" r:id="rId13"/>
    <p:sldId id="529" r:id="rId14"/>
    <p:sldId id="530" r:id="rId15"/>
    <p:sldId id="531" r:id="rId16"/>
    <p:sldId id="547" r:id="rId17"/>
    <p:sldId id="523" r:id="rId18"/>
    <p:sldId id="524" r:id="rId19"/>
    <p:sldId id="525" r:id="rId20"/>
    <p:sldId id="544" r:id="rId21"/>
    <p:sldId id="545" r:id="rId22"/>
    <p:sldId id="538" r:id="rId23"/>
    <p:sldId id="546" r:id="rId24"/>
    <p:sldId id="539" r:id="rId25"/>
    <p:sldId id="548" r:id="rId26"/>
    <p:sldId id="540" r:id="rId27"/>
    <p:sldId id="549" r:id="rId28"/>
    <p:sldId id="541" r:id="rId29"/>
    <p:sldId id="550" r:id="rId30"/>
    <p:sldId id="542" r:id="rId31"/>
    <p:sldId id="457" r:id="rId32"/>
    <p:sldId id="514" r:id="rId33"/>
    <p:sldId id="419" r:id="rId34"/>
    <p:sldId id="420"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276"/>
            <p14:sldId id="551"/>
          </p14:sldIdLst>
        </p14:section>
        <p14:section name="Database Engine" id="{813DF7E2-74AB-4E3A-9B46-2566DC216237}">
          <p14:sldIdLst>
            <p14:sldId id="543"/>
            <p14:sldId id="519"/>
            <p14:sldId id="526"/>
            <p14:sldId id="527"/>
            <p14:sldId id="521"/>
            <p14:sldId id="528"/>
            <p14:sldId id="520"/>
            <p14:sldId id="461"/>
            <p14:sldId id="529"/>
            <p14:sldId id="530"/>
            <p14:sldId id="531"/>
          </p14:sldIdLst>
        </p14:section>
        <p14:section name="Database Relationships" id="{E091B124-099C-4C56-B59F-ECF8C553BAEE}">
          <p14:sldIdLst>
            <p14:sldId id="547"/>
            <p14:sldId id="523"/>
            <p14:sldId id="524"/>
            <p14:sldId id="525"/>
          </p14:sldIdLst>
        </p14:section>
        <p14:section name="Programmability" id="{BD60B6E9-85E7-49E8-9F66-AE28A5DD5D66}">
          <p14:sldIdLst>
            <p14:sldId id="544"/>
            <p14:sldId id="545"/>
            <p14:sldId id="538"/>
            <p14:sldId id="546"/>
            <p14:sldId id="539"/>
            <p14:sldId id="548"/>
            <p14:sldId id="540"/>
            <p14:sldId id="549"/>
            <p14:sldId id="541"/>
            <p14:sldId id="550"/>
            <p14:sldId id="542"/>
            <p14:sldId id="457"/>
            <p14:sldId id="514"/>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5050"/>
    <a:srgbClr val="E85C0E"/>
    <a:srgbClr val="FBEEDC"/>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899" autoAdjust="0"/>
  </p:normalViewPr>
  <p:slideViewPr>
    <p:cSldViewPr>
      <p:cViewPr varScale="1">
        <p:scale>
          <a:sx n="55" d="100"/>
          <a:sy n="55" d="100"/>
        </p:scale>
        <p:origin x="1742" y="48"/>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1E85D-A2DA-4CDD-B290-DE5BA8C0CB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0EFC452-EF6C-4D69-AF80-CEB61214AB7E}">
      <dgm:prSet phldrT="[Text]"/>
      <dgm:spPr>
        <a:solidFill>
          <a:srgbClr val="00B0F0"/>
        </a:solidFill>
      </dgm:spPr>
      <dgm:t>
        <a:bodyPr/>
        <a:lstStyle/>
        <a:p>
          <a:r>
            <a:rPr lang="en-US" dirty="0"/>
            <a:t>SQL</a:t>
          </a:r>
        </a:p>
      </dgm:t>
    </dgm:pt>
    <dgm:pt modelId="{B6FDA33E-B5F6-446E-9410-C2CB96ABA35F}" type="parTrans" cxnId="{7CA8F76F-9E12-43AA-A88A-0339A8983BEE}">
      <dgm:prSet/>
      <dgm:spPr/>
      <dgm:t>
        <a:bodyPr/>
        <a:lstStyle/>
        <a:p>
          <a:endParaRPr lang="en-US"/>
        </a:p>
      </dgm:t>
    </dgm:pt>
    <dgm:pt modelId="{FF02A9F7-B8AE-44F6-A7F1-F0FAF5C602E8}" type="sibTrans" cxnId="{7CA8F76F-9E12-43AA-A88A-0339A8983BEE}">
      <dgm:prSet/>
      <dgm:spPr/>
      <dgm:t>
        <a:bodyPr/>
        <a:lstStyle/>
        <a:p>
          <a:endParaRPr lang="en-US"/>
        </a:p>
      </dgm:t>
    </dgm:pt>
    <dgm:pt modelId="{16AE64D2-AE1D-40A7-B080-CFD6B421B6A7}">
      <dgm:prSet phldrT="[Text]" custT="1"/>
      <dgm:spPr>
        <a:solidFill>
          <a:srgbClr val="00B0F0"/>
        </a:solidFill>
      </dgm:spPr>
      <dgm:t>
        <a:bodyPr/>
        <a:lstStyle/>
        <a:p>
          <a:r>
            <a:rPr lang="en-US" sz="6600" dirty="0"/>
            <a:t>DDL</a:t>
          </a:r>
        </a:p>
        <a:p>
          <a:r>
            <a:rPr lang="en-US" sz="3200" dirty="0"/>
            <a:t>CREATE</a:t>
          </a:r>
          <a:br>
            <a:rPr lang="en-US" sz="3200" dirty="0"/>
          </a:br>
          <a:r>
            <a:rPr lang="en-US" sz="3200" dirty="0"/>
            <a:t>ALTER</a:t>
          </a:r>
          <a:br>
            <a:rPr lang="en-US" sz="3200" dirty="0"/>
          </a:br>
          <a:r>
            <a:rPr lang="en-US" sz="3200" dirty="0"/>
            <a:t>DROP</a:t>
          </a:r>
          <a:br>
            <a:rPr lang="en-US" sz="3200" dirty="0"/>
          </a:br>
          <a:r>
            <a:rPr lang="en-US" sz="3200" dirty="0"/>
            <a:t>TRUNCATE</a:t>
          </a:r>
        </a:p>
      </dgm:t>
    </dgm:pt>
    <dgm:pt modelId="{02302F09-4324-4A88-ABB0-5EDB1D5F14CC}" type="parTrans" cxnId="{4144EE15-2531-4E4B-918D-FD977181AACD}">
      <dgm:prSet/>
      <dgm:spPr/>
      <dgm:t>
        <a:bodyPr/>
        <a:lstStyle/>
        <a:p>
          <a:endParaRPr lang="en-US"/>
        </a:p>
      </dgm:t>
    </dgm:pt>
    <dgm:pt modelId="{6209B26B-84DB-49FE-AFF4-F823BE961922}" type="sibTrans" cxnId="{4144EE15-2531-4E4B-918D-FD977181AACD}">
      <dgm:prSet/>
      <dgm:spPr/>
      <dgm:t>
        <a:bodyPr/>
        <a:lstStyle/>
        <a:p>
          <a:endParaRPr lang="en-US"/>
        </a:p>
      </dgm:t>
    </dgm:pt>
    <dgm:pt modelId="{8E320513-58AB-4824-8CB2-988BF9BD89B3}">
      <dgm:prSet phldrT="[Text]" custT="1"/>
      <dgm:spPr>
        <a:solidFill>
          <a:srgbClr val="00B0F0"/>
        </a:solidFill>
      </dgm:spPr>
      <dgm:t>
        <a:bodyPr/>
        <a:lstStyle/>
        <a:p>
          <a:r>
            <a:rPr lang="en-US" sz="6600" dirty="0"/>
            <a:t>DML</a:t>
          </a:r>
        </a:p>
        <a:p>
          <a:r>
            <a:rPr lang="en-US" sz="3200" dirty="0"/>
            <a:t>SELECT</a:t>
          </a:r>
          <a:br>
            <a:rPr lang="en-US" sz="3200" dirty="0"/>
          </a:br>
          <a:r>
            <a:rPr lang="en-US" sz="3200" dirty="0"/>
            <a:t>INSERT</a:t>
          </a:r>
          <a:br>
            <a:rPr lang="en-US" sz="3200" dirty="0"/>
          </a:br>
          <a:r>
            <a:rPr lang="en-US" sz="3200" dirty="0"/>
            <a:t>UPDATE</a:t>
          </a:r>
          <a:br>
            <a:rPr lang="en-US" sz="3200" dirty="0"/>
          </a:br>
          <a:r>
            <a:rPr lang="en-US" sz="3200" dirty="0"/>
            <a:t>DELETE</a:t>
          </a:r>
        </a:p>
      </dgm:t>
    </dgm:pt>
    <dgm:pt modelId="{CF086E4C-7C8C-4B07-B3E6-4F6A37FBA294}" type="parTrans" cxnId="{B6D75675-7815-48E0-95F2-C0741DCE9591}">
      <dgm:prSet/>
      <dgm:spPr/>
      <dgm:t>
        <a:bodyPr/>
        <a:lstStyle/>
        <a:p>
          <a:endParaRPr lang="en-US"/>
        </a:p>
      </dgm:t>
    </dgm:pt>
    <dgm:pt modelId="{5CC2DEDB-F2FD-43FE-A97C-1A2EC7E22196}" type="sibTrans" cxnId="{B6D75675-7815-48E0-95F2-C0741DCE9591}">
      <dgm:prSet/>
      <dgm:spPr/>
      <dgm:t>
        <a:bodyPr/>
        <a:lstStyle/>
        <a:p>
          <a:endParaRPr lang="en-US"/>
        </a:p>
      </dgm:t>
    </dgm:pt>
    <dgm:pt modelId="{269A7C52-5B41-434A-848D-7E9430049450}">
      <dgm:prSet phldrT="[Text]" custT="1"/>
      <dgm:spPr>
        <a:solidFill>
          <a:srgbClr val="00B0F0"/>
        </a:solidFill>
      </dgm:spPr>
      <dgm:t>
        <a:bodyPr/>
        <a:lstStyle/>
        <a:p>
          <a:r>
            <a:rPr lang="en-US" sz="6600" dirty="0"/>
            <a:t>DCL</a:t>
          </a:r>
        </a:p>
        <a:p>
          <a:r>
            <a:rPr lang="en-US" sz="3200" dirty="0"/>
            <a:t>GRANT</a:t>
          </a:r>
          <a:br>
            <a:rPr lang="en-US" sz="3200" dirty="0"/>
          </a:br>
          <a:r>
            <a:rPr lang="en-US" sz="3200" dirty="0"/>
            <a:t>REVOKE</a:t>
          </a:r>
          <a:br>
            <a:rPr lang="en-US" sz="3200" dirty="0"/>
          </a:br>
          <a:r>
            <a:rPr lang="en-US" sz="3200" dirty="0"/>
            <a:t>DENY</a:t>
          </a:r>
          <a:br>
            <a:rPr lang="en-US" sz="3200" dirty="0"/>
          </a:br>
          <a:endParaRPr lang="en-US" sz="3200" dirty="0"/>
        </a:p>
      </dgm:t>
    </dgm:pt>
    <dgm:pt modelId="{9FC6AA34-036F-4A0A-87B4-85861097FD4C}" type="parTrans" cxnId="{185C2423-1E48-4351-A0C6-E506E077CFB9}">
      <dgm:prSet/>
      <dgm:spPr/>
      <dgm:t>
        <a:bodyPr/>
        <a:lstStyle/>
        <a:p>
          <a:endParaRPr lang="en-US"/>
        </a:p>
      </dgm:t>
    </dgm:pt>
    <dgm:pt modelId="{A6A6DF7B-6600-471B-9E2B-8D9EB5A04D14}" type="sibTrans" cxnId="{185C2423-1E48-4351-A0C6-E506E077CFB9}">
      <dgm:prSet/>
      <dgm:spPr/>
      <dgm:t>
        <a:bodyPr/>
        <a:lstStyle/>
        <a:p>
          <a:endParaRPr lang="en-US"/>
        </a:p>
      </dgm:t>
    </dgm:pt>
    <dgm:pt modelId="{6CE748CC-193A-46B1-A4EC-749A6946A7D2}">
      <dgm:prSet phldrT="[Text]" custT="1"/>
      <dgm:spPr>
        <a:solidFill>
          <a:srgbClr val="00B0F0"/>
        </a:solidFill>
      </dgm:spPr>
      <dgm:t>
        <a:bodyPr/>
        <a:lstStyle/>
        <a:p>
          <a:r>
            <a:rPr lang="en-US" sz="6600" dirty="0"/>
            <a:t>TCL</a:t>
          </a:r>
        </a:p>
        <a:p>
          <a:r>
            <a:rPr lang="en-US" sz="3200" dirty="0"/>
            <a:t>BEGIN TRAN</a:t>
          </a:r>
          <a:br>
            <a:rPr lang="en-US" sz="3200" dirty="0"/>
          </a:br>
          <a:r>
            <a:rPr lang="en-US" sz="3200" dirty="0"/>
            <a:t>COMMIT</a:t>
          </a:r>
          <a:br>
            <a:rPr lang="en-US" sz="3200" dirty="0"/>
          </a:br>
          <a:r>
            <a:rPr lang="en-US" sz="3200" dirty="0"/>
            <a:t>ROLLBACK</a:t>
          </a:r>
          <a:br>
            <a:rPr lang="en-US" sz="3200" dirty="0"/>
          </a:br>
          <a:r>
            <a:rPr lang="en-US" sz="3200" dirty="0"/>
            <a:t>SAVE</a:t>
          </a:r>
        </a:p>
      </dgm:t>
    </dgm:pt>
    <dgm:pt modelId="{32301BE1-3971-4CA2-89A8-4F6AC5BB2900}" type="parTrans" cxnId="{C6DD27B8-52DE-48A4-B2E6-5F3D64DB9F15}">
      <dgm:prSet/>
      <dgm:spPr/>
      <dgm:t>
        <a:bodyPr/>
        <a:lstStyle/>
        <a:p>
          <a:endParaRPr lang="en-US"/>
        </a:p>
      </dgm:t>
    </dgm:pt>
    <dgm:pt modelId="{0F5B736C-5004-48B6-8B7F-3DBAFAA25FA9}" type="sibTrans" cxnId="{C6DD27B8-52DE-48A4-B2E6-5F3D64DB9F15}">
      <dgm:prSet/>
      <dgm:spPr/>
      <dgm:t>
        <a:bodyPr/>
        <a:lstStyle/>
        <a:p>
          <a:endParaRPr lang="en-US"/>
        </a:p>
      </dgm:t>
    </dgm:pt>
    <dgm:pt modelId="{BABE325B-269C-46D7-8232-355289759749}" type="pres">
      <dgm:prSet presAssocID="{74A1E85D-A2DA-4CDD-B290-DE5BA8C0CBCF}" presName="hierChild1" presStyleCnt="0">
        <dgm:presLayoutVars>
          <dgm:orgChart val="1"/>
          <dgm:chPref val="1"/>
          <dgm:dir/>
          <dgm:animOne val="branch"/>
          <dgm:animLvl val="lvl"/>
          <dgm:resizeHandles/>
        </dgm:presLayoutVars>
      </dgm:prSet>
      <dgm:spPr/>
      <dgm:t>
        <a:bodyPr/>
        <a:lstStyle/>
        <a:p>
          <a:endParaRPr lang="en-US"/>
        </a:p>
      </dgm:t>
    </dgm:pt>
    <dgm:pt modelId="{37DC507B-90A0-4B11-BF94-7C1C4001891A}" type="pres">
      <dgm:prSet presAssocID="{60EFC452-EF6C-4D69-AF80-CEB61214AB7E}" presName="hierRoot1" presStyleCnt="0">
        <dgm:presLayoutVars>
          <dgm:hierBranch val="init"/>
        </dgm:presLayoutVars>
      </dgm:prSet>
      <dgm:spPr/>
    </dgm:pt>
    <dgm:pt modelId="{82D1CE45-22B3-488F-B103-CF0EF38B51F4}" type="pres">
      <dgm:prSet presAssocID="{60EFC452-EF6C-4D69-AF80-CEB61214AB7E}" presName="rootComposite1" presStyleCnt="0"/>
      <dgm:spPr/>
    </dgm:pt>
    <dgm:pt modelId="{098D25D1-F754-43BA-95FE-579F4D51D6FA}" type="pres">
      <dgm:prSet presAssocID="{60EFC452-EF6C-4D69-AF80-CEB61214AB7E}" presName="rootText1" presStyleLbl="node0" presStyleIdx="0" presStyleCnt="1">
        <dgm:presLayoutVars>
          <dgm:chPref val="3"/>
        </dgm:presLayoutVars>
      </dgm:prSet>
      <dgm:spPr/>
      <dgm:t>
        <a:bodyPr/>
        <a:lstStyle/>
        <a:p>
          <a:endParaRPr lang="en-US"/>
        </a:p>
      </dgm:t>
    </dgm:pt>
    <dgm:pt modelId="{D7773969-705F-42B9-B1AB-A2D305445C69}" type="pres">
      <dgm:prSet presAssocID="{60EFC452-EF6C-4D69-AF80-CEB61214AB7E}" presName="rootConnector1" presStyleLbl="node1" presStyleIdx="0" presStyleCnt="0"/>
      <dgm:spPr/>
      <dgm:t>
        <a:bodyPr/>
        <a:lstStyle/>
        <a:p>
          <a:endParaRPr lang="en-US"/>
        </a:p>
      </dgm:t>
    </dgm:pt>
    <dgm:pt modelId="{623134D5-540B-469C-994B-B10D25A8A4ED}" type="pres">
      <dgm:prSet presAssocID="{60EFC452-EF6C-4D69-AF80-CEB61214AB7E}" presName="hierChild2" presStyleCnt="0"/>
      <dgm:spPr/>
    </dgm:pt>
    <dgm:pt modelId="{CD4A383E-0382-43FA-B1A6-A26A85A5FA82}" type="pres">
      <dgm:prSet presAssocID="{02302F09-4324-4A88-ABB0-5EDB1D5F14CC}" presName="Name37" presStyleLbl="parChTrans1D2" presStyleIdx="0" presStyleCnt="4"/>
      <dgm:spPr/>
      <dgm:t>
        <a:bodyPr/>
        <a:lstStyle/>
        <a:p>
          <a:endParaRPr lang="en-US"/>
        </a:p>
      </dgm:t>
    </dgm:pt>
    <dgm:pt modelId="{F0265A02-0564-4839-B21F-BD5D4AD01E88}" type="pres">
      <dgm:prSet presAssocID="{16AE64D2-AE1D-40A7-B080-CFD6B421B6A7}" presName="hierRoot2" presStyleCnt="0">
        <dgm:presLayoutVars>
          <dgm:hierBranch val="init"/>
        </dgm:presLayoutVars>
      </dgm:prSet>
      <dgm:spPr/>
    </dgm:pt>
    <dgm:pt modelId="{3F2914D9-299A-42CA-8B66-AADB933ACC72}" type="pres">
      <dgm:prSet presAssocID="{16AE64D2-AE1D-40A7-B080-CFD6B421B6A7}" presName="rootComposite" presStyleCnt="0"/>
      <dgm:spPr/>
    </dgm:pt>
    <dgm:pt modelId="{C0C9A85C-67E3-4283-B537-8C9B2A7AFC19}" type="pres">
      <dgm:prSet presAssocID="{16AE64D2-AE1D-40A7-B080-CFD6B421B6A7}" presName="rootText" presStyleLbl="node2" presStyleIdx="0" presStyleCnt="4" custScaleY="290581">
        <dgm:presLayoutVars>
          <dgm:chPref val="3"/>
        </dgm:presLayoutVars>
      </dgm:prSet>
      <dgm:spPr/>
      <dgm:t>
        <a:bodyPr/>
        <a:lstStyle/>
        <a:p>
          <a:endParaRPr lang="en-US"/>
        </a:p>
      </dgm:t>
    </dgm:pt>
    <dgm:pt modelId="{A8428307-2237-4672-BAEB-7D0041F9D5E0}" type="pres">
      <dgm:prSet presAssocID="{16AE64D2-AE1D-40A7-B080-CFD6B421B6A7}" presName="rootConnector" presStyleLbl="node2" presStyleIdx="0" presStyleCnt="4"/>
      <dgm:spPr/>
      <dgm:t>
        <a:bodyPr/>
        <a:lstStyle/>
        <a:p>
          <a:endParaRPr lang="en-US"/>
        </a:p>
      </dgm:t>
    </dgm:pt>
    <dgm:pt modelId="{5CA9B886-A73E-435C-A22F-4998EF1E090A}" type="pres">
      <dgm:prSet presAssocID="{16AE64D2-AE1D-40A7-B080-CFD6B421B6A7}" presName="hierChild4" presStyleCnt="0"/>
      <dgm:spPr/>
    </dgm:pt>
    <dgm:pt modelId="{DD60B0C1-BF33-475C-8F25-90B7875B5C66}" type="pres">
      <dgm:prSet presAssocID="{16AE64D2-AE1D-40A7-B080-CFD6B421B6A7}" presName="hierChild5" presStyleCnt="0"/>
      <dgm:spPr/>
    </dgm:pt>
    <dgm:pt modelId="{0D29FA1E-72E2-4008-AF82-817E7A703F9D}" type="pres">
      <dgm:prSet presAssocID="{CF086E4C-7C8C-4B07-B3E6-4F6A37FBA294}" presName="Name37" presStyleLbl="parChTrans1D2" presStyleIdx="1" presStyleCnt="4"/>
      <dgm:spPr/>
      <dgm:t>
        <a:bodyPr/>
        <a:lstStyle/>
        <a:p>
          <a:endParaRPr lang="en-US"/>
        </a:p>
      </dgm:t>
    </dgm:pt>
    <dgm:pt modelId="{4CEDC786-CD00-47D4-93CA-4537038470FA}" type="pres">
      <dgm:prSet presAssocID="{8E320513-58AB-4824-8CB2-988BF9BD89B3}" presName="hierRoot2" presStyleCnt="0">
        <dgm:presLayoutVars>
          <dgm:hierBranch val="init"/>
        </dgm:presLayoutVars>
      </dgm:prSet>
      <dgm:spPr/>
    </dgm:pt>
    <dgm:pt modelId="{74AF8A18-2E8A-44A7-A3C5-FC490B8C4390}" type="pres">
      <dgm:prSet presAssocID="{8E320513-58AB-4824-8CB2-988BF9BD89B3}" presName="rootComposite" presStyleCnt="0"/>
      <dgm:spPr/>
    </dgm:pt>
    <dgm:pt modelId="{42CEC7D4-2B68-4E1E-A075-9AF5255F5D25}" type="pres">
      <dgm:prSet presAssocID="{8E320513-58AB-4824-8CB2-988BF9BD89B3}" presName="rootText" presStyleLbl="node2" presStyleIdx="1" presStyleCnt="4" custScaleY="290581">
        <dgm:presLayoutVars>
          <dgm:chPref val="3"/>
        </dgm:presLayoutVars>
      </dgm:prSet>
      <dgm:spPr/>
      <dgm:t>
        <a:bodyPr/>
        <a:lstStyle/>
        <a:p>
          <a:endParaRPr lang="en-US"/>
        </a:p>
      </dgm:t>
    </dgm:pt>
    <dgm:pt modelId="{384FA23A-D0BC-4304-ACE6-C7F6110174C3}" type="pres">
      <dgm:prSet presAssocID="{8E320513-58AB-4824-8CB2-988BF9BD89B3}" presName="rootConnector" presStyleLbl="node2" presStyleIdx="1" presStyleCnt="4"/>
      <dgm:spPr/>
      <dgm:t>
        <a:bodyPr/>
        <a:lstStyle/>
        <a:p>
          <a:endParaRPr lang="en-US"/>
        </a:p>
      </dgm:t>
    </dgm:pt>
    <dgm:pt modelId="{1F6C60C7-075F-4904-8D70-CCBC76C23342}" type="pres">
      <dgm:prSet presAssocID="{8E320513-58AB-4824-8CB2-988BF9BD89B3}" presName="hierChild4" presStyleCnt="0"/>
      <dgm:spPr/>
    </dgm:pt>
    <dgm:pt modelId="{D7F01788-0E7B-440F-B29D-515F8E721EB3}" type="pres">
      <dgm:prSet presAssocID="{8E320513-58AB-4824-8CB2-988BF9BD89B3}" presName="hierChild5" presStyleCnt="0"/>
      <dgm:spPr/>
    </dgm:pt>
    <dgm:pt modelId="{9A95F375-78B7-482A-8374-6F73ECD34CF8}" type="pres">
      <dgm:prSet presAssocID="{9FC6AA34-036F-4A0A-87B4-85861097FD4C}" presName="Name37" presStyleLbl="parChTrans1D2" presStyleIdx="2" presStyleCnt="4"/>
      <dgm:spPr/>
      <dgm:t>
        <a:bodyPr/>
        <a:lstStyle/>
        <a:p>
          <a:endParaRPr lang="en-US"/>
        </a:p>
      </dgm:t>
    </dgm:pt>
    <dgm:pt modelId="{7B0A554F-2833-4F9D-A8D9-8822EFD8D065}" type="pres">
      <dgm:prSet presAssocID="{269A7C52-5B41-434A-848D-7E9430049450}" presName="hierRoot2" presStyleCnt="0">
        <dgm:presLayoutVars>
          <dgm:hierBranch val="init"/>
        </dgm:presLayoutVars>
      </dgm:prSet>
      <dgm:spPr/>
    </dgm:pt>
    <dgm:pt modelId="{9FAA7238-6FD0-47DA-8E06-06AD34B1A798}" type="pres">
      <dgm:prSet presAssocID="{269A7C52-5B41-434A-848D-7E9430049450}" presName="rootComposite" presStyleCnt="0"/>
      <dgm:spPr/>
    </dgm:pt>
    <dgm:pt modelId="{79265CDC-1285-4350-AE21-6545F6125041}" type="pres">
      <dgm:prSet presAssocID="{269A7C52-5B41-434A-848D-7E9430049450}" presName="rootText" presStyleLbl="node2" presStyleIdx="2" presStyleCnt="4" custScaleY="290581">
        <dgm:presLayoutVars>
          <dgm:chPref val="3"/>
        </dgm:presLayoutVars>
      </dgm:prSet>
      <dgm:spPr/>
      <dgm:t>
        <a:bodyPr/>
        <a:lstStyle/>
        <a:p>
          <a:endParaRPr lang="en-US"/>
        </a:p>
      </dgm:t>
    </dgm:pt>
    <dgm:pt modelId="{0FCE1637-0BCC-4D76-9DCC-20C3817E95D5}" type="pres">
      <dgm:prSet presAssocID="{269A7C52-5B41-434A-848D-7E9430049450}" presName="rootConnector" presStyleLbl="node2" presStyleIdx="2" presStyleCnt="4"/>
      <dgm:spPr/>
      <dgm:t>
        <a:bodyPr/>
        <a:lstStyle/>
        <a:p>
          <a:endParaRPr lang="en-US"/>
        </a:p>
      </dgm:t>
    </dgm:pt>
    <dgm:pt modelId="{753E0020-C74F-47BE-9FD7-4742F3DF3F16}" type="pres">
      <dgm:prSet presAssocID="{269A7C52-5B41-434A-848D-7E9430049450}" presName="hierChild4" presStyleCnt="0"/>
      <dgm:spPr/>
    </dgm:pt>
    <dgm:pt modelId="{D1CAA0E3-7E17-4ACD-81AD-60669662DFC0}" type="pres">
      <dgm:prSet presAssocID="{269A7C52-5B41-434A-848D-7E9430049450}" presName="hierChild5" presStyleCnt="0"/>
      <dgm:spPr/>
    </dgm:pt>
    <dgm:pt modelId="{0C58B770-DC07-470A-AD8F-28FDEACB5D49}" type="pres">
      <dgm:prSet presAssocID="{32301BE1-3971-4CA2-89A8-4F6AC5BB2900}" presName="Name37" presStyleLbl="parChTrans1D2" presStyleIdx="3" presStyleCnt="4"/>
      <dgm:spPr/>
      <dgm:t>
        <a:bodyPr/>
        <a:lstStyle/>
        <a:p>
          <a:endParaRPr lang="en-US"/>
        </a:p>
      </dgm:t>
    </dgm:pt>
    <dgm:pt modelId="{435FE159-79C8-4290-8BBF-CBB0249B20CE}" type="pres">
      <dgm:prSet presAssocID="{6CE748CC-193A-46B1-A4EC-749A6946A7D2}" presName="hierRoot2" presStyleCnt="0">
        <dgm:presLayoutVars>
          <dgm:hierBranch val="init"/>
        </dgm:presLayoutVars>
      </dgm:prSet>
      <dgm:spPr/>
    </dgm:pt>
    <dgm:pt modelId="{5E94123A-0F79-426A-A5CB-C99510690A35}" type="pres">
      <dgm:prSet presAssocID="{6CE748CC-193A-46B1-A4EC-749A6946A7D2}" presName="rootComposite" presStyleCnt="0"/>
      <dgm:spPr/>
    </dgm:pt>
    <dgm:pt modelId="{4CF42318-0D8F-4F28-8999-BD62C01CC702}" type="pres">
      <dgm:prSet presAssocID="{6CE748CC-193A-46B1-A4EC-749A6946A7D2}" presName="rootText" presStyleLbl="node2" presStyleIdx="3" presStyleCnt="4" custScaleY="290581">
        <dgm:presLayoutVars>
          <dgm:chPref val="3"/>
        </dgm:presLayoutVars>
      </dgm:prSet>
      <dgm:spPr/>
      <dgm:t>
        <a:bodyPr/>
        <a:lstStyle/>
        <a:p>
          <a:endParaRPr lang="en-US"/>
        </a:p>
      </dgm:t>
    </dgm:pt>
    <dgm:pt modelId="{7F30697F-67A2-4266-A96F-0376730036B0}" type="pres">
      <dgm:prSet presAssocID="{6CE748CC-193A-46B1-A4EC-749A6946A7D2}" presName="rootConnector" presStyleLbl="node2" presStyleIdx="3" presStyleCnt="4"/>
      <dgm:spPr/>
      <dgm:t>
        <a:bodyPr/>
        <a:lstStyle/>
        <a:p>
          <a:endParaRPr lang="en-US"/>
        </a:p>
      </dgm:t>
    </dgm:pt>
    <dgm:pt modelId="{57084DED-3209-4651-8EE9-75844F9D7768}" type="pres">
      <dgm:prSet presAssocID="{6CE748CC-193A-46B1-A4EC-749A6946A7D2}" presName="hierChild4" presStyleCnt="0"/>
      <dgm:spPr/>
    </dgm:pt>
    <dgm:pt modelId="{60E784F8-6871-4057-B28E-225E785A7CEA}" type="pres">
      <dgm:prSet presAssocID="{6CE748CC-193A-46B1-A4EC-749A6946A7D2}" presName="hierChild5" presStyleCnt="0"/>
      <dgm:spPr/>
    </dgm:pt>
    <dgm:pt modelId="{9BF956A6-8C8D-4102-AC07-2FA917EA6E57}" type="pres">
      <dgm:prSet presAssocID="{60EFC452-EF6C-4D69-AF80-CEB61214AB7E}" presName="hierChild3" presStyleCnt="0"/>
      <dgm:spPr/>
    </dgm:pt>
  </dgm:ptLst>
  <dgm:cxnLst>
    <dgm:cxn modelId="{4B89D9B9-4408-436D-84C5-DF82BE98A1FC}" type="presOf" srcId="{CF086E4C-7C8C-4B07-B3E6-4F6A37FBA294}" destId="{0D29FA1E-72E2-4008-AF82-817E7A703F9D}" srcOrd="0" destOrd="0" presId="urn:microsoft.com/office/officeart/2005/8/layout/orgChart1"/>
    <dgm:cxn modelId="{4C5F09FF-FB7D-4ECB-AB8A-171AD614561D}" type="presOf" srcId="{8E320513-58AB-4824-8CB2-988BF9BD89B3}" destId="{384FA23A-D0BC-4304-ACE6-C7F6110174C3}" srcOrd="1" destOrd="0" presId="urn:microsoft.com/office/officeart/2005/8/layout/orgChart1"/>
    <dgm:cxn modelId="{4EC7E3B5-DAE4-4B58-A4EF-1F07B1543215}" type="presOf" srcId="{74A1E85D-A2DA-4CDD-B290-DE5BA8C0CBCF}" destId="{BABE325B-269C-46D7-8232-355289759749}" srcOrd="0" destOrd="0" presId="urn:microsoft.com/office/officeart/2005/8/layout/orgChart1"/>
    <dgm:cxn modelId="{C6DD27B8-52DE-48A4-B2E6-5F3D64DB9F15}" srcId="{60EFC452-EF6C-4D69-AF80-CEB61214AB7E}" destId="{6CE748CC-193A-46B1-A4EC-749A6946A7D2}" srcOrd="3" destOrd="0" parTransId="{32301BE1-3971-4CA2-89A8-4F6AC5BB2900}" sibTransId="{0F5B736C-5004-48B6-8B7F-3DBAFAA25FA9}"/>
    <dgm:cxn modelId="{1DC048CE-0C5C-4900-9E1A-36D8DB0979BE}" type="presOf" srcId="{269A7C52-5B41-434A-848D-7E9430049450}" destId="{79265CDC-1285-4350-AE21-6545F6125041}" srcOrd="0" destOrd="0" presId="urn:microsoft.com/office/officeart/2005/8/layout/orgChart1"/>
    <dgm:cxn modelId="{69658D87-4446-4F36-96CC-CABCFAF92D20}" type="presOf" srcId="{16AE64D2-AE1D-40A7-B080-CFD6B421B6A7}" destId="{C0C9A85C-67E3-4283-B537-8C9B2A7AFC19}" srcOrd="0" destOrd="0" presId="urn:microsoft.com/office/officeart/2005/8/layout/orgChart1"/>
    <dgm:cxn modelId="{521BB1DB-6F9A-45F0-ADEC-65844C994C98}" type="presOf" srcId="{60EFC452-EF6C-4D69-AF80-CEB61214AB7E}" destId="{D7773969-705F-42B9-B1AB-A2D305445C69}" srcOrd="1" destOrd="0" presId="urn:microsoft.com/office/officeart/2005/8/layout/orgChart1"/>
    <dgm:cxn modelId="{4144EE15-2531-4E4B-918D-FD977181AACD}" srcId="{60EFC452-EF6C-4D69-AF80-CEB61214AB7E}" destId="{16AE64D2-AE1D-40A7-B080-CFD6B421B6A7}" srcOrd="0" destOrd="0" parTransId="{02302F09-4324-4A88-ABB0-5EDB1D5F14CC}" sibTransId="{6209B26B-84DB-49FE-AFF4-F823BE961922}"/>
    <dgm:cxn modelId="{6D567CBF-CDDE-4F5B-B443-9B310495EF33}" type="presOf" srcId="{60EFC452-EF6C-4D69-AF80-CEB61214AB7E}" destId="{098D25D1-F754-43BA-95FE-579F4D51D6FA}" srcOrd="0" destOrd="0" presId="urn:microsoft.com/office/officeart/2005/8/layout/orgChart1"/>
    <dgm:cxn modelId="{B6D75675-7815-48E0-95F2-C0741DCE9591}" srcId="{60EFC452-EF6C-4D69-AF80-CEB61214AB7E}" destId="{8E320513-58AB-4824-8CB2-988BF9BD89B3}" srcOrd="1" destOrd="0" parTransId="{CF086E4C-7C8C-4B07-B3E6-4F6A37FBA294}" sibTransId="{5CC2DEDB-F2FD-43FE-A97C-1A2EC7E22196}"/>
    <dgm:cxn modelId="{298327CE-2BCA-4BB1-913B-A61A4EC27AED}" type="presOf" srcId="{16AE64D2-AE1D-40A7-B080-CFD6B421B6A7}" destId="{A8428307-2237-4672-BAEB-7D0041F9D5E0}" srcOrd="1" destOrd="0" presId="urn:microsoft.com/office/officeart/2005/8/layout/orgChart1"/>
    <dgm:cxn modelId="{7CA8F76F-9E12-43AA-A88A-0339A8983BEE}" srcId="{74A1E85D-A2DA-4CDD-B290-DE5BA8C0CBCF}" destId="{60EFC452-EF6C-4D69-AF80-CEB61214AB7E}" srcOrd="0" destOrd="0" parTransId="{B6FDA33E-B5F6-446E-9410-C2CB96ABA35F}" sibTransId="{FF02A9F7-B8AE-44F6-A7F1-F0FAF5C602E8}"/>
    <dgm:cxn modelId="{7BAEF870-CD73-4F52-BDAE-96244D32DF9D}" type="presOf" srcId="{8E320513-58AB-4824-8CB2-988BF9BD89B3}" destId="{42CEC7D4-2B68-4E1E-A075-9AF5255F5D25}" srcOrd="0" destOrd="0" presId="urn:microsoft.com/office/officeart/2005/8/layout/orgChart1"/>
    <dgm:cxn modelId="{CD8A94C6-84C0-4D5F-9656-3EE40F4A4B25}" type="presOf" srcId="{269A7C52-5B41-434A-848D-7E9430049450}" destId="{0FCE1637-0BCC-4D76-9DCC-20C3817E95D5}" srcOrd="1" destOrd="0" presId="urn:microsoft.com/office/officeart/2005/8/layout/orgChart1"/>
    <dgm:cxn modelId="{185C2423-1E48-4351-A0C6-E506E077CFB9}" srcId="{60EFC452-EF6C-4D69-AF80-CEB61214AB7E}" destId="{269A7C52-5B41-434A-848D-7E9430049450}" srcOrd="2" destOrd="0" parTransId="{9FC6AA34-036F-4A0A-87B4-85861097FD4C}" sibTransId="{A6A6DF7B-6600-471B-9E2B-8D9EB5A04D14}"/>
    <dgm:cxn modelId="{82394C0B-9BD8-4065-A551-4E4CB2302928}" type="presOf" srcId="{32301BE1-3971-4CA2-89A8-4F6AC5BB2900}" destId="{0C58B770-DC07-470A-AD8F-28FDEACB5D49}" srcOrd="0" destOrd="0" presId="urn:microsoft.com/office/officeart/2005/8/layout/orgChart1"/>
    <dgm:cxn modelId="{E327A800-C51D-4177-8F67-C3C4D2133ED8}" type="presOf" srcId="{6CE748CC-193A-46B1-A4EC-749A6946A7D2}" destId="{7F30697F-67A2-4266-A96F-0376730036B0}" srcOrd="1" destOrd="0" presId="urn:microsoft.com/office/officeart/2005/8/layout/orgChart1"/>
    <dgm:cxn modelId="{04BFCC45-AD38-472E-97BF-F3BCEB6A30CA}" type="presOf" srcId="{02302F09-4324-4A88-ABB0-5EDB1D5F14CC}" destId="{CD4A383E-0382-43FA-B1A6-A26A85A5FA82}" srcOrd="0" destOrd="0" presId="urn:microsoft.com/office/officeart/2005/8/layout/orgChart1"/>
    <dgm:cxn modelId="{F548932F-D53F-4DBA-9440-5A07B231B90A}" type="presOf" srcId="{9FC6AA34-036F-4A0A-87B4-85861097FD4C}" destId="{9A95F375-78B7-482A-8374-6F73ECD34CF8}" srcOrd="0" destOrd="0" presId="urn:microsoft.com/office/officeart/2005/8/layout/orgChart1"/>
    <dgm:cxn modelId="{3AF8684B-C37C-47A6-835C-82A8D754F782}" type="presOf" srcId="{6CE748CC-193A-46B1-A4EC-749A6946A7D2}" destId="{4CF42318-0D8F-4F28-8999-BD62C01CC702}" srcOrd="0" destOrd="0" presId="urn:microsoft.com/office/officeart/2005/8/layout/orgChart1"/>
    <dgm:cxn modelId="{D12C7615-D3A3-4C33-944A-C6A172980312}" type="presParOf" srcId="{BABE325B-269C-46D7-8232-355289759749}" destId="{37DC507B-90A0-4B11-BF94-7C1C4001891A}" srcOrd="0" destOrd="0" presId="urn:microsoft.com/office/officeart/2005/8/layout/orgChart1"/>
    <dgm:cxn modelId="{B30C24D2-5C3E-41B6-B7B8-B1F8FC806469}" type="presParOf" srcId="{37DC507B-90A0-4B11-BF94-7C1C4001891A}" destId="{82D1CE45-22B3-488F-B103-CF0EF38B51F4}" srcOrd="0" destOrd="0" presId="urn:microsoft.com/office/officeart/2005/8/layout/orgChart1"/>
    <dgm:cxn modelId="{74765A18-DFFC-4040-A1A3-54D33FCAA678}" type="presParOf" srcId="{82D1CE45-22B3-488F-B103-CF0EF38B51F4}" destId="{098D25D1-F754-43BA-95FE-579F4D51D6FA}" srcOrd="0" destOrd="0" presId="urn:microsoft.com/office/officeart/2005/8/layout/orgChart1"/>
    <dgm:cxn modelId="{3D40CE8C-5FC1-44D5-B6EF-3513845BB7CC}" type="presParOf" srcId="{82D1CE45-22B3-488F-B103-CF0EF38B51F4}" destId="{D7773969-705F-42B9-B1AB-A2D305445C69}" srcOrd="1" destOrd="0" presId="urn:microsoft.com/office/officeart/2005/8/layout/orgChart1"/>
    <dgm:cxn modelId="{E4C9F3BF-89B6-4881-8753-C66AED09A14D}" type="presParOf" srcId="{37DC507B-90A0-4B11-BF94-7C1C4001891A}" destId="{623134D5-540B-469C-994B-B10D25A8A4ED}" srcOrd="1" destOrd="0" presId="urn:microsoft.com/office/officeart/2005/8/layout/orgChart1"/>
    <dgm:cxn modelId="{06135283-EB39-4847-B1A9-192E04218D65}" type="presParOf" srcId="{623134D5-540B-469C-994B-B10D25A8A4ED}" destId="{CD4A383E-0382-43FA-B1A6-A26A85A5FA82}" srcOrd="0" destOrd="0" presId="urn:microsoft.com/office/officeart/2005/8/layout/orgChart1"/>
    <dgm:cxn modelId="{6D881C96-2970-4B0A-97B6-6F7B5DCA86A2}" type="presParOf" srcId="{623134D5-540B-469C-994B-B10D25A8A4ED}" destId="{F0265A02-0564-4839-B21F-BD5D4AD01E88}" srcOrd="1" destOrd="0" presId="urn:microsoft.com/office/officeart/2005/8/layout/orgChart1"/>
    <dgm:cxn modelId="{CA35CA83-AA59-4C10-A4A8-FB62EDDED6A4}" type="presParOf" srcId="{F0265A02-0564-4839-B21F-BD5D4AD01E88}" destId="{3F2914D9-299A-42CA-8B66-AADB933ACC72}" srcOrd="0" destOrd="0" presId="urn:microsoft.com/office/officeart/2005/8/layout/orgChart1"/>
    <dgm:cxn modelId="{95AD7AF5-BE09-453B-88F3-4C1E3AA852CF}" type="presParOf" srcId="{3F2914D9-299A-42CA-8B66-AADB933ACC72}" destId="{C0C9A85C-67E3-4283-B537-8C9B2A7AFC19}" srcOrd="0" destOrd="0" presId="urn:microsoft.com/office/officeart/2005/8/layout/orgChart1"/>
    <dgm:cxn modelId="{72661BD6-251B-4D50-B0A7-AB7494A0CEE9}" type="presParOf" srcId="{3F2914D9-299A-42CA-8B66-AADB933ACC72}" destId="{A8428307-2237-4672-BAEB-7D0041F9D5E0}" srcOrd="1" destOrd="0" presId="urn:microsoft.com/office/officeart/2005/8/layout/orgChart1"/>
    <dgm:cxn modelId="{FB12F371-7EDE-4F45-A5F1-C9AF3064C6AB}" type="presParOf" srcId="{F0265A02-0564-4839-B21F-BD5D4AD01E88}" destId="{5CA9B886-A73E-435C-A22F-4998EF1E090A}" srcOrd="1" destOrd="0" presId="urn:microsoft.com/office/officeart/2005/8/layout/orgChart1"/>
    <dgm:cxn modelId="{7DD5CE7B-AD96-4447-A2D2-9C3B39886C94}" type="presParOf" srcId="{F0265A02-0564-4839-B21F-BD5D4AD01E88}" destId="{DD60B0C1-BF33-475C-8F25-90B7875B5C66}" srcOrd="2" destOrd="0" presId="urn:microsoft.com/office/officeart/2005/8/layout/orgChart1"/>
    <dgm:cxn modelId="{C8478D45-4BE5-4269-A536-44E6011279D1}" type="presParOf" srcId="{623134D5-540B-469C-994B-B10D25A8A4ED}" destId="{0D29FA1E-72E2-4008-AF82-817E7A703F9D}" srcOrd="2" destOrd="0" presId="urn:microsoft.com/office/officeart/2005/8/layout/orgChart1"/>
    <dgm:cxn modelId="{61B1893C-AF28-443A-8453-C2B84608AA3E}" type="presParOf" srcId="{623134D5-540B-469C-994B-B10D25A8A4ED}" destId="{4CEDC786-CD00-47D4-93CA-4537038470FA}" srcOrd="3" destOrd="0" presId="urn:microsoft.com/office/officeart/2005/8/layout/orgChart1"/>
    <dgm:cxn modelId="{9C0071EC-593A-4FC9-B064-771AE28EEB87}" type="presParOf" srcId="{4CEDC786-CD00-47D4-93CA-4537038470FA}" destId="{74AF8A18-2E8A-44A7-A3C5-FC490B8C4390}" srcOrd="0" destOrd="0" presId="urn:microsoft.com/office/officeart/2005/8/layout/orgChart1"/>
    <dgm:cxn modelId="{ED6BA416-8EA9-4088-9426-94F85A63E010}" type="presParOf" srcId="{74AF8A18-2E8A-44A7-A3C5-FC490B8C4390}" destId="{42CEC7D4-2B68-4E1E-A075-9AF5255F5D25}" srcOrd="0" destOrd="0" presId="urn:microsoft.com/office/officeart/2005/8/layout/orgChart1"/>
    <dgm:cxn modelId="{9DBFD0E8-4E91-40AA-B89F-ED049C4CFD3C}" type="presParOf" srcId="{74AF8A18-2E8A-44A7-A3C5-FC490B8C4390}" destId="{384FA23A-D0BC-4304-ACE6-C7F6110174C3}" srcOrd="1" destOrd="0" presId="urn:microsoft.com/office/officeart/2005/8/layout/orgChart1"/>
    <dgm:cxn modelId="{E250423B-8EC4-471C-AB65-EFB377C133A9}" type="presParOf" srcId="{4CEDC786-CD00-47D4-93CA-4537038470FA}" destId="{1F6C60C7-075F-4904-8D70-CCBC76C23342}" srcOrd="1" destOrd="0" presId="urn:microsoft.com/office/officeart/2005/8/layout/orgChart1"/>
    <dgm:cxn modelId="{9236D8E6-B788-4539-B43B-F353650A5D75}" type="presParOf" srcId="{4CEDC786-CD00-47D4-93CA-4537038470FA}" destId="{D7F01788-0E7B-440F-B29D-515F8E721EB3}" srcOrd="2" destOrd="0" presId="urn:microsoft.com/office/officeart/2005/8/layout/orgChart1"/>
    <dgm:cxn modelId="{E546494D-1533-4DB4-AAC6-A2BB6A81B703}" type="presParOf" srcId="{623134D5-540B-469C-994B-B10D25A8A4ED}" destId="{9A95F375-78B7-482A-8374-6F73ECD34CF8}" srcOrd="4" destOrd="0" presId="urn:microsoft.com/office/officeart/2005/8/layout/orgChart1"/>
    <dgm:cxn modelId="{D5BD2FB6-BB19-4147-8809-FDB7CC92734A}" type="presParOf" srcId="{623134D5-540B-469C-994B-B10D25A8A4ED}" destId="{7B0A554F-2833-4F9D-A8D9-8822EFD8D065}" srcOrd="5" destOrd="0" presId="urn:microsoft.com/office/officeart/2005/8/layout/orgChart1"/>
    <dgm:cxn modelId="{E8884464-DE82-410C-8AD6-B2C3069B1078}" type="presParOf" srcId="{7B0A554F-2833-4F9D-A8D9-8822EFD8D065}" destId="{9FAA7238-6FD0-47DA-8E06-06AD34B1A798}" srcOrd="0" destOrd="0" presId="urn:microsoft.com/office/officeart/2005/8/layout/orgChart1"/>
    <dgm:cxn modelId="{C1DB3288-B52A-44DB-A4B6-3C0CA30E7490}" type="presParOf" srcId="{9FAA7238-6FD0-47DA-8E06-06AD34B1A798}" destId="{79265CDC-1285-4350-AE21-6545F6125041}" srcOrd="0" destOrd="0" presId="urn:microsoft.com/office/officeart/2005/8/layout/orgChart1"/>
    <dgm:cxn modelId="{B8E2AE96-CF12-4281-8F27-B7458165930B}" type="presParOf" srcId="{9FAA7238-6FD0-47DA-8E06-06AD34B1A798}" destId="{0FCE1637-0BCC-4D76-9DCC-20C3817E95D5}" srcOrd="1" destOrd="0" presId="urn:microsoft.com/office/officeart/2005/8/layout/orgChart1"/>
    <dgm:cxn modelId="{22C52A30-B492-4870-8A05-5C67F2A42793}" type="presParOf" srcId="{7B0A554F-2833-4F9D-A8D9-8822EFD8D065}" destId="{753E0020-C74F-47BE-9FD7-4742F3DF3F16}" srcOrd="1" destOrd="0" presId="urn:microsoft.com/office/officeart/2005/8/layout/orgChart1"/>
    <dgm:cxn modelId="{19425D76-BC7B-4F09-B892-299C6617603A}" type="presParOf" srcId="{7B0A554F-2833-4F9D-A8D9-8822EFD8D065}" destId="{D1CAA0E3-7E17-4ACD-81AD-60669662DFC0}" srcOrd="2" destOrd="0" presId="urn:microsoft.com/office/officeart/2005/8/layout/orgChart1"/>
    <dgm:cxn modelId="{E3B744C8-A12D-4CCE-892E-FC58EC06B254}" type="presParOf" srcId="{623134D5-540B-469C-994B-B10D25A8A4ED}" destId="{0C58B770-DC07-470A-AD8F-28FDEACB5D49}" srcOrd="6" destOrd="0" presId="urn:microsoft.com/office/officeart/2005/8/layout/orgChart1"/>
    <dgm:cxn modelId="{F1019A1F-ECAB-4201-B33E-BCA8E2713F6C}" type="presParOf" srcId="{623134D5-540B-469C-994B-B10D25A8A4ED}" destId="{435FE159-79C8-4290-8BBF-CBB0249B20CE}" srcOrd="7" destOrd="0" presId="urn:microsoft.com/office/officeart/2005/8/layout/orgChart1"/>
    <dgm:cxn modelId="{65DB9881-F7E7-4BAF-9390-BC33880D79C7}" type="presParOf" srcId="{435FE159-79C8-4290-8BBF-CBB0249B20CE}" destId="{5E94123A-0F79-426A-A5CB-C99510690A35}" srcOrd="0" destOrd="0" presId="urn:microsoft.com/office/officeart/2005/8/layout/orgChart1"/>
    <dgm:cxn modelId="{7A849BE2-0C8B-4341-BAFA-CC3A6067F4A4}" type="presParOf" srcId="{5E94123A-0F79-426A-A5CB-C99510690A35}" destId="{4CF42318-0D8F-4F28-8999-BD62C01CC702}" srcOrd="0" destOrd="0" presId="urn:microsoft.com/office/officeart/2005/8/layout/orgChart1"/>
    <dgm:cxn modelId="{CA21CE7B-A0DA-4E33-96E5-07A6BDED72FF}" type="presParOf" srcId="{5E94123A-0F79-426A-A5CB-C99510690A35}" destId="{7F30697F-67A2-4266-A96F-0376730036B0}" srcOrd="1" destOrd="0" presId="urn:microsoft.com/office/officeart/2005/8/layout/orgChart1"/>
    <dgm:cxn modelId="{AF1A5126-1E92-4423-9916-9CBFFDC4D36E}" type="presParOf" srcId="{435FE159-79C8-4290-8BBF-CBB0249B20CE}" destId="{57084DED-3209-4651-8EE9-75844F9D7768}" srcOrd="1" destOrd="0" presId="urn:microsoft.com/office/officeart/2005/8/layout/orgChart1"/>
    <dgm:cxn modelId="{0E463C35-F0FC-4141-8CF6-73D00122CDA7}" type="presParOf" srcId="{435FE159-79C8-4290-8BBF-CBB0249B20CE}" destId="{60E784F8-6871-4057-B28E-225E785A7CEA}" srcOrd="2" destOrd="0" presId="urn:microsoft.com/office/officeart/2005/8/layout/orgChart1"/>
    <dgm:cxn modelId="{EC56B71C-54D5-4A8F-A371-70BE7462D034}" type="presParOf" srcId="{37DC507B-90A0-4B11-BF94-7C1C4001891A}" destId="{9BF956A6-8C8D-4102-AC07-2FA917EA6E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smtClean="0"/>
            <a:t>50-100</a:t>
          </a:r>
          <a:endParaRPr lang="en-US" dirty="0"/>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smtClean="0"/>
            <a:t>0-50</a:t>
          </a:r>
          <a:endParaRPr lang="en-US" dirty="0"/>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t>
        <a:bodyPr/>
        <a:lstStyle/>
        <a:p>
          <a:endParaRPr lang="en-US"/>
        </a:p>
      </dgm:t>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t>
        <a:bodyPr/>
        <a:lstStyle/>
        <a:p>
          <a:endParaRPr lang="en-US"/>
        </a:p>
      </dgm:t>
    </dgm:pt>
    <dgm:pt modelId="{7C1EF16A-08B3-4A50-B295-4F0EC4B403D8}" type="pres">
      <dgm:prSet presAssocID="{3DA96728-2053-4490-AD26-83DEF31AB144}" presName="rootConnector1" presStyleLbl="node1" presStyleIdx="0" presStyleCnt="0"/>
      <dgm:spPr/>
      <dgm:t>
        <a:bodyPr/>
        <a:lstStyle/>
        <a:p>
          <a:endParaRPr lang="en-US"/>
        </a:p>
      </dgm:t>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t>
        <a:bodyPr/>
        <a:lstStyle/>
        <a:p>
          <a:endParaRPr lang="en-US"/>
        </a:p>
      </dgm:t>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t>
        <a:bodyPr/>
        <a:lstStyle/>
        <a:p>
          <a:endParaRPr lang="en-US"/>
        </a:p>
      </dgm:t>
    </dgm:pt>
    <dgm:pt modelId="{D6074D09-F089-48AE-B754-C0491482FB3A}" type="pres">
      <dgm:prSet presAssocID="{C0EB7C14-D9EA-4ED3-977B-C8A439649269}" presName="rootConnector" presStyleLbl="node2" presStyleIdx="0" presStyleCnt="2"/>
      <dgm:spPr/>
      <dgm:t>
        <a:bodyPr/>
        <a:lstStyle/>
        <a:p>
          <a:endParaRPr lang="en-US"/>
        </a:p>
      </dgm:t>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t>
        <a:bodyPr/>
        <a:lstStyle/>
        <a:p>
          <a:endParaRPr lang="en-US"/>
        </a:p>
      </dgm:t>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t>
        <a:bodyPr/>
        <a:lstStyle/>
        <a:p>
          <a:endParaRPr lang="en-US"/>
        </a:p>
      </dgm:t>
    </dgm:pt>
    <dgm:pt modelId="{0D22A5A5-1161-49F7-9031-AA3381C10E11}" type="pres">
      <dgm:prSet presAssocID="{2A88CCC0-4949-4193-877B-0A257A36E61B}" presName="rootConnector" presStyleLbl="node3" presStyleIdx="0" presStyleCnt="4"/>
      <dgm:spPr/>
      <dgm:t>
        <a:bodyPr/>
        <a:lstStyle/>
        <a:p>
          <a:endParaRPr lang="en-US"/>
        </a:p>
      </dgm:t>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t>
        <a:bodyPr/>
        <a:lstStyle/>
        <a:p>
          <a:endParaRPr lang="en-US"/>
        </a:p>
      </dgm:t>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t>
        <a:bodyPr/>
        <a:lstStyle/>
        <a:p>
          <a:endParaRPr lang="en-US"/>
        </a:p>
      </dgm:t>
    </dgm:pt>
    <dgm:pt modelId="{B1D68F5E-4EAF-4484-AAC1-F2210C5B1F8A}" type="pres">
      <dgm:prSet presAssocID="{B1C6CC3B-F424-4BFB-B312-52BD6A40170D}" presName="rootConnector" presStyleLbl="node3" presStyleIdx="1" presStyleCnt="4"/>
      <dgm:spPr/>
      <dgm:t>
        <a:bodyPr/>
        <a:lstStyle/>
        <a:p>
          <a:endParaRPr lang="en-US"/>
        </a:p>
      </dgm:t>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t>
        <a:bodyPr/>
        <a:lstStyle/>
        <a:p>
          <a:endParaRPr lang="en-US"/>
        </a:p>
      </dgm:t>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t>
        <a:bodyPr/>
        <a:lstStyle/>
        <a:p>
          <a:endParaRPr lang="en-US"/>
        </a:p>
      </dgm:t>
    </dgm:pt>
    <dgm:pt modelId="{1D0941A8-004E-4D88-8D63-EA09237F640A}" type="pres">
      <dgm:prSet presAssocID="{AE3A89D0-B706-4C09-9A9F-B933C687DAED}" presName="rootConnector" presStyleLbl="node2" presStyleIdx="1" presStyleCnt="2"/>
      <dgm:spPr/>
      <dgm:t>
        <a:bodyPr/>
        <a:lstStyle/>
        <a:p>
          <a:endParaRPr lang="en-US"/>
        </a:p>
      </dgm:t>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t>
        <a:bodyPr/>
        <a:lstStyle/>
        <a:p>
          <a:endParaRPr lang="en-US"/>
        </a:p>
      </dgm:t>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t>
        <a:bodyPr/>
        <a:lstStyle/>
        <a:p>
          <a:endParaRPr lang="en-US"/>
        </a:p>
      </dgm:t>
    </dgm:pt>
    <dgm:pt modelId="{F652AFF6-0133-40A3-8669-EBE03CD436F6}" type="pres">
      <dgm:prSet presAssocID="{6D2B3DFB-DC00-458D-8D69-3B76DD8DB4BE}" presName="rootConnector" presStyleLbl="node3" presStyleIdx="2" presStyleCnt="4"/>
      <dgm:spPr/>
      <dgm:t>
        <a:bodyPr/>
        <a:lstStyle/>
        <a:p>
          <a:endParaRPr lang="en-US"/>
        </a:p>
      </dgm:t>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t>
        <a:bodyPr/>
        <a:lstStyle/>
        <a:p>
          <a:endParaRPr lang="en-US"/>
        </a:p>
      </dgm:t>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t>
        <a:bodyPr/>
        <a:lstStyle/>
        <a:p>
          <a:endParaRPr lang="en-US"/>
        </a:p>
      </dgm:t>
    </dgm:pt>
    <dgm:pt modelId="{B6126B31-756E-4D8A-A6DA-2A3D17BCFE0A}" type="pres">
      <dgm:prSet presAssocID="{DC47C3EE-5F21-416C-AC24-A121B36BB4DB}" presName="rootConnector" presStyleLbl="node3" presStyleIdx="3" presStyleCnt="4"/>
      <dgm:spPr/>
      <dgm:t>
        <a:bodyPr/>
        <a:lstStyle/>
        <a:p>
          <a:endParaRPr lang="en-US"/>
        </a:p>
      </dgm:t>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B770-DC07-470A-AD8F-28FDEACB5D49}">
      <dsp:nvSpPr>
        <dsp:cNvPr id="0" name=""/>
        <dsp:cNvSpPr/>
      </dsp:nvSpPr>
      <dsp:spPr>
        <a:xfrm>
          <a:off x="5143500" y="1414557"/>
          <a:ext cx="4028420" cy="466098"/>
        </a:xfrm>
        <a:custGeom>
          <a:avLst/>
          <a:gdLst/>
          <a:ahLst/>
          <a:cxnLst/>
          <a:rect l="0" t="0" r="0" b="0"/>
          <a:pathLst>
            <a:path>
              <a:moveTo>
                <a:pt x="0" y="0"/>
              </a:moveTo>
              <a:lnTo>
                <a:pt x="0" y="233049"/>
              </a:lnTo>
              <a:lnTo>
                <a:pt x="4028420" y="233049"/>
              </a:lnTo>
              <a:lnTo>
                <a:pt x="402842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5F375-78B7-482A-8374-6F73ECD34CF8}">
      <dsp:nvSpPr>
        <dsp:cNvPr id="0" name=""/>
        <dsp:cNvSpPr/>
      </dsp:nvSpPr>
      <dsp:spPr>
        <a:xfrm>
          <a:off x="5143500" y="1414557"/>
          <a:ext cx="1342806" cy="466098"/>
        </a:xfrm>
        <a:custGeom>
          <a:avLst/>
          <a:gdLst/>
          <a:ahLst/>
          <a:cxnLst/>
          <a:rect l="0" t="0" r="0" b="0"/>
          <a:pathLst>
            <a:path>
              <a:moveTo>
                <a:pt x="0" y="0"/>
              </a:moveTo>
              <a:lnTo>
                <a:pt x="0" y="233049"/>
              </a:lnTo>
              <a:lnTo>
                <a:pt x="1342806" y="233049"/>
              </a:lnTo>
              <a:lnTo>
                <a:pt x="1342806"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9FA1E-72E2-4008-AF82-817E7A703F9D}">
      <dsp:nvSpPr>
        <dsp:cNvPr id="0" name=""/>
        <dsp:cNvSpPr/>
      </dsp:nvSpPr>
      <dsp:spPr>
        <a:xfrm>
          <a:off x="3800693" y="1414557"/>
          <a:ext cx="1342806" cy="466098"/>
        </a:xfrm>
        <a:custGeom>
          <a:avLst/>
          <a:gdLst/>
          <a:ahLst/>
          <a:cxnLst/>
          <a:rect l="0" t="0" r="0" b="0"/>
          <a:pathLst>
            <a:path>
              <a:moveTo>
                <a:pt x="1342806" y="0"/>
              </a:moveTo>
              <a:lnTo>
                <a:pt x="1342806"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A383E-0382-43FA-B1A6-A26A85A5FA82}">
      <dsp:nvSpPr>
        <dsp:cNvPr id="0" name=""/>
        <dsp:cNvSpPr/>
      </dsp:nvSpPr>
      <dsp:spPr>
        <a:xfrm>
          <a:off x="1115079" y="1414557"/>
          <a:ext cx="4028420" cy="466098"/>
        </a:xfrm>
        <a:custGeom>
          <a:avLst/>
          <a:gdLst/>
          <a:ahLst/>
          <a:cxnLst/>
          <a:rect l="0" t="0" r="0" b="0"/>
          <a:pathLst>
            <a:path>
              <a:moveTo>
                <a:pt x="4028420" y="0"/>
              </a:moveTo>
              <a:lnTo>
                <a:pt x="4028420"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8D25D1-F754-43BA-95FE-579F4D51D6FA}">
      <dsp:nvSpPr>
        <dsp:cNvPr id="0" name=""/>
        <dsp:cNvSpPr/>
      </dsp:nvSpPr>
      <dsp:spPr>
        <a:xfrm>
          <a:off x="4033742" y="304799"/>
          <a:ext cx="2219515" cy="110975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a:t>SQL</a:t>
          </a:r>
        </a:p>
      </dsp:txBody>
      <dsp:txXfrm>
        <a:off x="4033742" y="304799"/>
        <a:ext cx="2219515" cy="1109757"/>
      </dsp:txXfrm>
    </dsp:sp>
    <dsp:sp modelId="{C0C9A85C-67E3-4283-B537-8C9B2A7AFC19}">
      <dsp:nvSpPr>
        <dsp:cNvPr id="0" name=""/>
        <dsp:cNvSpPr/>
      </dsp:nvSpPr>
      <dsp:spPr>
        <a:xfrm>
          <a:off x="5321"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DDL</a:t>
          </a:r>
        </a:p>
        <a:p>
          <a:pPr lvl="0" algn="ctr" defTabSz="2933700">
            <a:lnSpc>
              <a:spcPct val="90000"/>
            </a:lnSpc>
            <a:spcBef>
              <a:spcPct val="0"/>
            </a:spcBef>
            <a:spcAft>
              <a:spcPct val="35000"/>
            </a:spcAft>
          </a:pPr>
          <a:r>
            <a:rPr lang="en-US" sz="3200" kern="1200" dirty="0"/>
            <a:t>CREATE</a:t>
          </a:r>
          <a:br>
            <a:rPr lang="en-US" sz="3200" kern="1200" dirty="0"/>
          </a:br>
          <a:r>
            <a:rPr lang="en-US" sz="3200" kern="1200" dirty="0"/>
            <a:t>ALTER</a:t>
          </a:r>
          <a:br>
            <a:rPr lang="en-US" sz="3200" kern="1200" dirty="0"/>
          </a:br>
          <a:r>
            <a:rPr lang="en-US" sz="3200" kern="1200" dirty="0"/>
            <a:t>DROP</a:t>
          </a:r>
          <a:br>
            <a:rPr lang="en-US" sz="3200" kern="1200" dirty="0"/>
          </a:br>
          <a:r>
            <a:rPr lang="en-US" sz="3200" kern="1200" dirty="0"/>
            <a:t>TRUNCATE</a:t>
          </a:r>
        </a:p>
      </dsp:txBody>
      <dsp:txXfrm>
        <a:off x="5321" y="1880655"/>
        <a:ext cx="2219515" cy="3224745"/>
      </dsp:txXfrm>
    </dsp:sp>
    <dsp:sp modelId="{42CEC7D4-2B68-4E1E-A075-9AF5255F5D25}">
      <dsp:nvSpPr>
        <dsp:cNvPr id="0" name=""/>
        <dsp:cNvSpPr/>
      </dsp:nvSpPr>
      <dsp:spPr>
        <a:xfrm>
          <a:off x="2690935"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DML</a:t>
          </a:r>
        </a:p>
        <a:p>
          <a:pPr lvl="0" algn="ctr" defTabSz="2933700">
            <a:lnSpc>
              <a:spcPct val="90000"/>
            </a:lnSpc>
            <a:spcBef>
              <a:spcPct val="0"/>
            </a:spcBef>
            <a:spcAft>
              <a:spcPct val="35000"/>
            </a:spcAft>
          </a:pPr>
          <a:r>
            <a:rPr lang="en-US" sz="3200" kern="1200" dirty="0"/>
            <a:t>SELECT</a:t>
          </a:r>
          <a:br>
            <a:rPr lang="en-US" sz="3200" kern="1200" dirty="0"/>
          </a:br>
          <a:r>
            <a:rPr lang="en-US" sz="3200" kern="1200" dirty="0"/>
            <a:t>INSERT</a:t>
          </a:r>
          <a:br>
            <a:rPr lang="en-US" sz="3200" kern="1200" dirty="0"/>
          </a:br>
          <a:r>
            <a:rPr lang="en-US" sz="3200" kern="1200" dirty="0"/>
            <a:t>UPDATE</a:t>
          </a:r>
          <a:br>
            <a:rPr lang="en-US" sz="3200" kern="1200" dirty="0"/>
          </a:br>
          <a:r>
            <a:rPr lang="en-US" sz="3200" kern="1200" dirty="0"/>
            <a:t>DELETE</a:t>
          </a:r>
        </a:p>
      </dsp:txBody>
      <dsp:txXfrm>
        <a:off x="2690935" y="1880655"/>
        <a:ext cx="2219515" cy="3224745"/>
      </dsp:txXfrm>
    </dsp:sp>
    <dsp:sp modelId="{79265CDC-1285-4350-AE21-6545F6125041}">
      <dsp:nvSpPr>
        <dsp:cNvPr id="0" name=""/>
        <dsp:cNvSpPr/>
      </dsp:nvSpPr>
      <dsp:spPr>
        <a:xfrm>
          <a:off x="5376549"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DCL</a:t>
          </a:r>
        </a:p>
        <a:p>
          <a:pPr lvl="0" algn="ctr" defTabSz="2933700">
            <a:lnSpc>
              <a:spcPct val="90000"/>
            </a:lnSpc>
            <a:spcBef>
              <a:spcPct val="0"/>
            </a:spcBef>
            <a:spcAft>
              <a:spcPct val="35000"/>
            </a:spcAft>
          </a:pPr>
          <a:r>
            <a:rPr lang="en-US" sz="3200" kern="1200" dirty="0"/>
            <a:t>GRANT</a:t>
          </a:r>
          <a:br>
            <a:rPr lang="en-US" sz="3200" kern="1200" dirty="0"/>
          </a:br>
          <a:r>
            <a:rPr lang="en-US" sz="3200" kern="1200" dirty="0"/>
            <a:t>REVOKE</a:t>
          </a:r>
          <a:br>
            <a:rPr lang="en-US" sz="3200" kern="1200" dirty="0"/>
          </a:br>
          <a:r>
            <a:rPr lang="en-US" sz="3200" kern="1200" dirty="0"/>
            <a:t>DENY</a:t>
          </a:r>
          <a:br>
            <a:rPr lang="en-US" sz="3200" kern="1200" dirty="0"/>
          </a:br>
          <a:endParaRPr lang="en-US" sz="3200" kern="1200" dirty="0"/>
        </a:p>
      </dsp:txBody>
      <dsp:txXfrm>
        <a:off x="5376549" y="1880655"/>
        <a:ext cx="2219515" cy="3224745"/>
      </dsp:txXfrm>
    </dsp:sp>
    <dsp:sp modelId="{4CF42318-0D8F-4F28-8999-BD62C01CC702}">
      <dsp:nvSpPr>
        <dsp:cNvPr id="0" name=""/>
        <dsp:cNvSpPr/>
      </dsp:nvSpPr>
      <dsp:spPr>
        <a:xfrm>
          <a:off x="8062163"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TCL</a:t>
          </a:r>
        </a:p>
        <a:p>
          <a:pPr lvl="0" algn="ctr" defTabSz="2933700">
            <a:lnSpc>
              <a:spcPct val="90000"/>
            </a:lnSpc>
            <a:spcBef>
              <a:spcPct val="0"/>
            </a:spcBef>
            <a:spcAft>
              <a:spcPct val="35000"/>
            </a:spcAft>
          </a:pPr>
          <a:r>
            <a:rPr lang="en-US" sz="3200" kern="1200" dirty="0"/>
            <a:t>BEGIN TRAN</a:t>
          </a:r>
          <a:br>
            <a:rPr lang="en-US" sz="3200" kern="1200" dirty="0"/>
          </a:br>
          <a:r>
            <a:rPr lang="en-US" sz="3200" kern="1200" dirty="0"/>
            <a:t>COMMIT</a:t>
          </a:r>
          <a:br>
            <a:rPr lang="en-US" sz="3200" kern="1200" dirty="0"/>
          </a:br>
          <a:r>
            <a:rPr lang="en-US" sz="3200" kern="1200" dirty="0"/>
            <a:t>ROLLBACK</a:t>
          </a:r>
          <a:br>
            <a:rPr lang="en-US" sz="3200" kern="1200" dirty="0"/>
          </a:br>
          <a:r>
            <a:rPr lang="en-US" sz="3200" kern="1200" dirty="0"/>
            <a:t>SAVE</a:t>
          </a:r>
        </a:p>
      </dsp:txBody>
      <dsp:txXfrm>
        <a:off x="8062163" y="1880655"/>
        <a:ext cx="2219515" cy="3224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5320-B76B-44E2-AF6D-C5689857DE1E}">
      <dsp:nvSpPr>
        <dsp:cNvPr id="0" name=""/>
        <dsp:cNvSpPr/>
      </dsp:nvSpPr>
      <dsp:spPr>
        <a:xfrm>
          <a:off x="7615456" y="2582863"/>
          <a:ext cx="1522198" cy="985866"/>
        </a:xfrm>
        <a:custGeom>
          <a:avLst/>
          <a:gdLst/>
          <a:ahLst/>
          <a:cxnLst/>
          <a:rect l="0" t="0" r="0" b="0"/>
          <a:pathLst>
            <a:path>
              <a:moveTo>
                <a:pt x="0" y="0"/>
              </a:moveTo>
              <a:lnTo>
                <a:pt x="0" y="985866"/>
              </a:lnTo>
              <a:lnTo>
                <a:pt x="1522198"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438860-9CBC-46BB-A999-6569FFC4B6E2}">
      <dsp:nvSpPr>
        <dsp:cNvPr id="0" name=""/>
        <dsp:cNvSpPr/>
      </dsp:nvSpPr>
      <dsp:spPr>
        <a:xfrm>
          <a:off x="7615456" y="2582863"/>
          <a:ext cx="665061" cy="985866"/>
        </a:xfrm>
        <a:custGeom>
          <a:avLst/>
          <a:gdLst/>
          <a:ahLst/>
          <a:cxnLst/>
          <a:rect l="0" t="0" r="0" b="0"/>
          <a:pathLst>
            <a:path>
              <a:moveTo>
                <a:pt x="0" y="0"/>
              </a:moveTo>
              <a:lnTo>
                <a:pt x="665061"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593A7CF-99EB-44AE-AF38-3B545042A45A}">
      <dsp:nvSpPr>
        <dsp:cNvPr id="0" name=""/>
        <dsp:cNvSpPr/>
      </dsp:nvSpPr>
      <dsp:spPr>
        <a:xfrm>
          <a:off x="5637992" y="1061817"/>
          <a:ext cx="2823329" cy="463713"/>
        </a:xfrm>
        <a:custGeom>
          <a:avLst/>
          <a:gdLst/>
          <a:ahLst/>
          <a:cxnLst/>
          <a:rect l="0" t="0" r="0" b="0"/>
          <a:pathLst>
            <a:path>
              <a:moveTo>
                <a:pt x="0" y="0"/>
              </a:moveTo>
              <a:lnTo>
                <a:pt x="0" y="241674"/>
              </a:lnTo>
              <a:lnTo>
                <a:pt x="2823329" y="241674"/>
              </a:lnTo>
              <a:lnTo>
                <a:pt x="2823329"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70F0F4-6ACC-47DB-82AE-AD8006817130}">
      <dsp:nvSpPr>
        <dsp:cNvPr id="0" name=""/>
        <dsp:cNvSpPr/>
      </dsp:nvSpPr>
      <dsp:spPr>
        <a:xfrm>
          <a:off x="2305388" y="2582863"/>
          <a:ext cx="107720" cy="985866"/>
        </a:xfrm>
        <a:custGeom>
          <a:avLst/>
          <a:gdLst/>
          <a:ahLst/>
          <a:cxnLst/>
          <a:rect l="0" t="0" r="0" b="0"/>
          <a:pathLst>
            <a:path>
              <a:moveTo>
                <a:pt x="0" y="0"/>
              </a:moveTo>
              <a:lnTo>
                <a:pt x="10772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65D74FB-D432-463C-A9B5-025FA4842031}">
      <dsp:nvSpPr>
        <dsp:cNvPr id="0" name=""/>
        <dsp:cNvSpPr/>
      </dsp:nvSpPr>
      <dsp:spPr>
        <a:xfrm>
          <a:off x="2305388" y="2582863"/>
          <a:ext cx="1041070" cy="985866"/>
        </a:xfrm>
        <a:custGeom>
          <a:avLst/>
          <a:gdLst/>
          <a:ahLst/>
          <a:cxnLst/>
          <a:rect l="0" t="0" r="0" b="0"/>
          <a:pathLst>
            <a:path>
              <a:moveTo>
                <a:pt x="0" y="0"/>
              </a:moveTo>
              <a:lnTo>
                <a:pt x="0" y="985866"/>
              </a:lnTo>
              <a:lnTo>
                <a:pt x="104107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6CCC0C84-AF70-4310-9317-C503EF148CE5}">
      <dsp:nvSpPr>
        <dsp:cNvPr id="0" name=""/>
        <dsp:cNvSpPr/>
      </dsp:nvSpPr>
      <dsp:spPr>
        <a:xfrm>
          <a:off x="3151253" y="1061817"/>
          <a:ext cx="2486738" cy="463713"/>
        </a:xfrm>
        <a:custGeom>
          <a:avLst/>
          <a:gdLst/>
          <a:ahLst/>
          <a:cxnLst/>
          <a:rect l="0" t="0" r="0" b="0"/>
          <a:pathLst>
            <a:path>
              <a:moveTo>
                <a:pt x="2486738" y="0"/>
              </a:moveTo>
              <a:lnTo>
                <a:pt x="2486738" y="241674"/>
              </a:lnTo>
              <a:lnTo>
                <a:pt x="0" y="241674"/>
              </a:lnTo>
              <a:lnTo>
                <a:pt x="0"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371486-2925-4995-92FF-D6DFBFDAF771}">
      <dsp:nvSpPr>
        <dsp:cNvPr id="0" name=""/>
        <dsp:cNvSpPr/>
      </dsp:nvSpPr>
      <dsp:spPr>
        <a:xfrm>
          <a:off x="4580660" y="4485"/>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0 - 200</a:t>
          </a:r>
        </a:p>
      </dsp:txBody>
      <dsp:txXfrm>
        <a:off x="4580660" y="4485"/>
        <a:ext cx="2114663" cy="1057331"/>
      </dsp:txXfrm>
    </dsp:sp>
    <dsp:sp modelId="{35ED3D36-1CF0-40FE-B6F9-57612B270A26}">
      <dsp:nvSpPr>
        <dsp:cNvPr id="0" name=""/>
        <dsp:cNvSpPr/>
      </dsp:nvSpPr>
      <dsp:spPr>
        <a:xfrm>
          <a:off x="2093921"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100</a:t>
          </a:r>
        </a:p>
      </dsp:txBody>
      <dsp:txXfrm>
        <a:off x="2093921" y="1525531"/>
        <a:ext cx="2114663" cy="1057331"/>
      </dsp:txXfrm>
    </dsp:sp>
    <dsp:sp modelId="{B111A992-2362-46EF-AB2B-57BC323BB5F6}">
      <dsp:nvSpPr>
        <dsp:cNvPr id="0" name=""/>
        <dsp:cNvSpPr/>
      </dsp:nvSpPr>
      <dsp:spPr>
        <a:xfrm>
          <a:off x="3346458"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smtClean="0"/>
            <a:t>50-100</a:t>
          </a:r>
          <a:endParaRPr lang="en-US" sz="4800" kern="1200" dirty="0"/>
        </a:p>
      </dsp:txBody>
      <dsp:txXfrm>
        <a:off x="3346458" y="3040064"/>
        <a:ext cx="2114663" cy="1057331"/>
      </dsp:txXfrm>
    </dsp:sp>
    <dsp:sp modelId="{DD9B8AD2-D23E-4BAC-9027-29F311EC8769}">
      <dsp:nvSpPr>
        <dsp:cNvPr id="0" name=""/>
        <dsp:cNvSpPr/>
      </dsp:nvSpPr>
      <dsp:spPr>
        <a:xfrm>
          <a:off x="298445"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smtClean="0"/>
            <a:t>0-50</a:t>
          </a:r>
          <a:endParaRPr lang="en-US" sz="4800" kern="1200" dirty="0"/>
        </a:p>
      </dsp:txBody>
      <dsp:txXfrm>
        <a:off x="298445" y="3040064"/>
        <a:ext cx="2114663" cy="1057331"/>
      </dsp:txXfrm>
    </dsp:sp>
    <dsp:sp modelId="{223C7B49-6230-4EEA-8E11-8B4CBCB625C3}">
      <dsp:nvSpPr>
        <dsp:cNvPr id="0" name=""/>
        <dsp:cNvSpPr/>
      </dsp:nvSpPr>
      <dsp:spPr>
        <a:xfrm>
          <a:off x="7403989"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101-200</a:t>
          </a:r>
        </a:p>
      </dsp:txBody>
      <dsp:txXfrm>
        <a:off x="7403989" y="1525531"/>
        <a:ext cx="2114663" cy="1057331"/>
      </dsp:txXfrm>
    </dsp:sp>
    <dsp:sp modelId="{2F1F8FEA-7F89-4689-8C3D-25317890B090}">
      <dsp:nvSpPr>
        <dsp:cNvPr id="0" name=""/>
        <dsp:cNvSpPr/>
      </dsp:nvSpPr>
      <dsp:spPr>
        <a:xfrm>
          <a:off x="61658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101-150</a:t>
          </a:r>
        </a:p>
      </dsp:txBody>
      <dsp:txXfrm>
        <a:off x="6165854" y="3040064"/>
        <a:ext cx="2114663" cy="1057331"/>
      </dsp:txXfrm>
    </dsp:sp>
    <dsp:sp modelId="{4CC437F2-3BA1-48BD-BEF8-9E6A4D6474AB}">
      <dsp:nvSpPr>
        <dsp:cNvPr id="0" name=""/>
        <dsp:cNvSpPr/>
      </dsp:nvSpPr>
      <dsp:spPr>
        <a:xfrm>
          <a:off x="91376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150-200</a:t>
          </a:r>
        </a:p>
      </dsp:txBody>
      <dsp:txXfrm>
        <a:off x="9137654" y="3040064"/>
        <a:ext cx="2114663" cy="1057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8/30/2016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8/30/2016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logical structure the</a:t>
            </a:r>
            <a:r>
              <a:rPr lang="en-US" baseline="0" dirty="0" smtClean="0"/>
              <a:t> physical one is a bit different. Every table has files beneath. Files are organized in file groups in SQL Server or </a:t>
            </a:r>
            <a:r>
              <a:rPr lang="en-US" baseline="0" dirty="0" err="1" smtClean="0"/>
              <a:t>tablespaces</a:t>
            </a:r>
            <a:r>
              <a:rPr lang="en-US" baseline="0" dirty="0" smtClean="0"/>
              <a:t> in MySQL. There are two main types of files:</a:t>
            </a:r>
            <a:br>
              <a:rPr lang="en-US" baseline="0" dirty="0" smtClean="0"/>
            </a:br>
            <a:r>
              <a:rPr lang="en-US" baseline="0" dirty="0" smtClean="0"/>
              <a:t>- Data files – contains the physical data</a:t>
            </a:r>
            <a:br>
              <a:rPr lang="en-US" baseline="0" dirty="0" smtClean="0"/>
            </a:br>
            <a:r>
              <a:rPr lang="en-US" baseline="0" dirty="0" smtClean="0"/>
              <a:t>- Transaction log files – </a:t>
            </a:r>
            <a:r>
              <a:rPr lang="en-US" dirty="0" smtClean="0"/>
              <a:t>records all transactions and the database modifications made by each transaction</a:t>
            </a:r>
            <a:endParaRPr lang="en-US" baseline="0" dirty="0" smtClean="0"/>
          </a:p>
          <a:p>
            <a:r>
              <a:rPr lang="en-US" baseline="0" dirty="0" smtClean="0"/>
              <a:t>Each file contains pages. By default they are 8KB for SQL Server and 16KB for MySQL. They can be resized as well. Pages contains the data itself.</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05360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One of the main features that</a:t>
            </a:r>
            <a:r>
              <a:rPr lang="en-US" baseline="0" dirty="0" smtClean="0"/>
              <a:t> RDBMS provides are the relationships. Technically, it means that values in one of the columns depends on another column from another table. In the example above </a:t>
            </a:r>
            <a:r>
              <a:rPr lang="en-US" baseline="0" dirty="0" err="1" smtClean="0"/>
              <a:t>CityID</a:t>
            </a:r>
            <a:r>
              <a:rPr lang="en-US" baseline="0" dirty="0" smtClean="0"/>
              <a:t> in table Customers depends on </a:t>
            </a:r>
            <a:r>
              <a:rPr lang="en-US" baseline="0" dirty="0" err="1" smtClean="0"/>
              <a:t>CityID</a:t>
            </a:r>
            <a:r>
              <a:rPr lang="en-US" baseline="0" dirty="0" smtClean="0"/>
              <a:t> in table Cities.</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There are three main type of relationships:</a:t>
            </a:r>
            <a:br>
              <a:rPr lang="en-US" baseline="0" dirty="0" smtClean="0"/>
            </a:br>
            <a:r>
              <a:rPr lang="en-US" baseline="0" dirty="0" smtClean="0"/>
              <a:t>- One-to-one</a:t>
            </a:r>
            <a:br>
              <a:rPr lang="en-US" baseline="0" dirty="0" smtClean="0"/>
            </a:br>
            <a:r>
              <a:rPr lang="en-US" baseline="0" dirty="0" smtClean="0"/>
              <a:t>- One-to-many</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 Many-to-many</a:t>
            </a:r>
            <a:endParaRPr lang="en-US" dirty="0" smtClean="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4180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Referential</a:t>
            </a:r>
            <a:r>
              <a:rPr lang="en-US" baseline="0" dirty="0" smtClean="0"/>
              <a:t> integrity plays a critical role when it comes to database consistency. When we have a relationship between two tables the inserted data should be present in the referent table.</a:t>
            </a:r>
          </a:p>
          <a:p>
            <a:r>
              <a:rPr lang="en-US" baseline="0" dirty="0" smtClean="0"/>
              <a:t>If we have </a:t>
            </a:r>
            <a:r>
              <a:rPr lang="en-US" baseline="0" dirty="0" err="1" smtClean="0"/>
              <a:t>CityID</a:t>
            </a:r>
            <a:r>
              <a:rPr lang="en-US" baseline="0" dirty="0" smtClean="0"/>
              <a:t> 103 and 104 which don’t exist in Cities the database won let us add those IDs. At the same moment, if we want to delete </a:t>
            </a:r>
            <a:r>
              <a:rPr lang="en-US" baseline="0" dirty="0" err="1" smtClean="0"/>
              <a:t>CityID</a:t>
            </a:r>
            <a:r>
              <a:rPr lang="en-US" baseline="0" dirty="0" smtClean="0"/>
              <a:t> 101 from Cities it wont be possible because it is used by table Customers.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87930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Indexes optimize the searches in a table. Their</a:t>
            </a:r>
            <a:r>
              <a:rPr lang="en-US" baseline="0" dirty="0" smtClean="0"/>
              <a:t> most common structure is a B-Tree. If we have </a:t>
            </a:r>
            <a:r>
              <a:rPr lang="en-US" baseline="0" dirty="0" err="1" smtClean="0"/>
              <a:t>Customer_ID</a:t>
            </a:r>
            <a:r>
              <a:rPr lang="en-US" baseline="0" dirty="0" smtClean="0"/>
              <a:t> 60 it will go to the node which contains values in the range 50-100 and then it will search only there. </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74296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are objects</a:t>
            </a:r>
            <a:r>
              <a:rPr lang="en-US" baseline="0" dirty="0" smtClean="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482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49332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Procedures</a:t>
            </a:r>
            <a:r>
              <a:rPr lang="en-US" baseline="0" dirty="0" smtClean="0"/>
              <a:t> </a:t>
            </a:r>
            <a:r>
              <a:rPr lang="en-US" dirty="0" smtClean="0"/>
              <a:t>are</a:t>
            </a:r>
            <a:r>
              <a:rPr lang="en-US" baseline="0" dirty="0" smtClean="0"/>
              <a:t> somehow similar to the void methods in the programming. They execute one or more SQL statements in order to achieve some functionality.</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8073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resemble return methods in programming. They execute some logic and return a result of some</a:t>
            </a:r>
            <a:r>
              <a:rPr lang="en-US" baseline="0" dirty="0" smtClean="0"/>
              <a:t> data type.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72385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50239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Triggers are procedures which are bound to</a:t>
            </a:r>
            <a:r>
              <a:rPr lang="en-US" baseline="0" dirty="0" smtClean="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8094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1687677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111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Relational</a:t>
            </a:r>
            <a:r>
              <a:rPr lang="en-US" baseline="0" dirty="0" smtClean="0"/>
              <a:t> Database Management Systems (</a:t>
            </a:r>
            <a:r>
              <a:rPr lang="en-US" dirty="0" smtClean="0"/>
              <a:t>RDBMS</a:t>
            </a:r>
            <a:r>
              <a:rPr lang="en-US" baseline="0" dirty="0" smtClean="0"/>
              <a:t>) are based on a Client-Server model. Normally, clients communicate with the database over (Transmission Control Protocol/Internet Protocol) TCP/IP protocol. TCP/IP is a </a:t>
            </a:r>
            <a:r>
              <a:rPr lang="en-US" dirty="0" smtClean="0">
                <a:effectLst/>
              </a:rPr>
              <a:t>basic communication language over the internet. It has two</a:t>
            </a:r>
            <a:r>
              <a:rPr lang="en-US" baseline="0" dirty="0" smtClean="0">
                <a:effectLst/>
              </a:rPr>
              <a:t> layers:</a:t>
            </a:r>
            <a:br>
              <a:rPr lang="en-US" baseline="0" dirty="0" smtClean="0">
                <a:effectLst/>
              </a:rPr>
            </a:br>
            <a:r>
              <a:rPr lang="en-US" baseline="0" dirty="0" smtClean="0">
                <a:effectLst/>
              </a:rPr>
              <a:t>- TCP – it is assembling the communication into smaller packages transferred through the internet and received by another TCP which reassembles the packages into the original communication.</a:t>
            </a:r>
            <a:br>
              <a:rPr lang="en-US" baseline="0" dirty="0" smtClean="0">
                <a:effectLst/>
              </a:rPr>
            </a:br>
            <a:r>
              <a:rPr lang="en-US" baseline="0" dirty="0" smtClean="0">
                <a:effectLst/>
              </a:rPr>
              <a:t>- IP – responsible for the addresses in order communication to get to the right destination</a:t>
            </a:r>
          </a:p>
          <a:p>
            <a:r>
              <a:rPr lang="en-US" baseline="0" dirty="0" smtClean="0">
                <a:effectLst/>
              </a:rPr>
              <a:t>Here are some of the default ports that databases are using:</a:t>
            </a:r>
            <a:br>
              <a:rPr lang="en-US" baseline="0" dirty="0" smtClean="0">
                <a:effectLst/>
              </a:rPr>
            </a:br>
            <a:r>
              <a:rPr lang="en-US" baseline="0" dirty="0" smtClean="0">
                <a:effectLst/>
              </a:rPr>
              <a:t>- MySQL -  3306</a:t>
            </a:r>
            <a:br>
              <a:rPr lang="en-US" baseline="0" dirty="0" smtClean="0">
                <a:effectLst/>
              </a:rPr>
            </a:br>
            <a:r>
              <a:rPr lang="en-US" baseline="0" dirty="0" smtClean="0">
                <a:effectLst/>
              </a:rPr>
              <a:t>- SQL Server - 1433</a:t>
            </a:r>
            <a:br>
              <a:rPr lang="en-US" baseline="0" dirty="0" smtClean="0">
                <a:effectLst/>
              </a:rPr>
            </a:br>
            <a:r>
              <a:rPr lang="en-US" baseline="0" dirty="0" smtClean="0">
                <a:effectLst/>
              </a:rPr>
              <a:t>- Oracle - 1521</a:t>
            </a:r>
            <a:br>
              <a:rPr lang="en-US" baseline="0" dirty="0" smtClean="0">
                <a:effectLst/>
              </a:rPr>
            </a:br>
            <a:r>
              <a:rPr lang="en-US" baseline="0" dirty="0" smtClean="0">
                <a:effectLst/>
              </a:rPr>
              <a:t>Clients – it begins the communication with the server. SQL Server and MySQL have different clients. SQL Server uses SQL Server Management Studio(SSMS). MySQL has many: </a:t>
            </a:r>
            <a:r>
              <a:rPr lang="en-US" baseline="0" dirty="0" err="1" smtClean="0">
                <a:effectLst/>
              </a:rPr>
              <a:t>HeidiSQL</a:t>
            </a:r>
            <a:r>
              <a:rPr lang="en-US" baseline="0" dirty="0" smtClean="0">
                <a:effectLst/>
              </a:rPr>
              <a:t>, MySQL Workbench etc.</a:t>
            </a:r>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80923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make</a:t>
            </a:r>
            <a:r>
              <a:rPr lang="en-US" baseline="0" dirty="0" smtClean="0"/>
              <a:t> an SQL Server installation you get a single Instance. This is where the Databases are located. You can have many Databases which contain Schemas. You can treat the architecture as a subfolders. Tables are the main unit of data storage. They are located in Schemas. The default one is called </a:t>
            </a:r>
            <a:r>
              <a:rPr lang="en-US" baseline="0" dirty="0" err="1" smtClean="0"/>
              <a:t>dbo</a:t>
            </a:r>
            <a:r>
              <a:rPr lang="en-US" baseline="0" dirty="0" smtClean="0"/>
              <a:t>.</a:t>
            </a:r>
          </a:p>
          <a:p>
            <a:r>
              <a:rPr lang="en-US" baseline="0" dirty="0" smtClean="0"/>
              <a:t>When you have the following table </a:t>
            </a:r>
            <a:r>
              <a:rPr lang="en-US" sz="1600" kern="1200" dirty="0" smtClean="0">
                <a:solidFill>
                  <a:schemeClr val="tx1"/>
                </a:solidFill>
                <a:latin typeface="+mn-lt"/>
                <a:ea typeface="+mn-ea"/>
                <a:cs typeface="+mn-cs"/>
              </a:rPr>
              <a:t>[</a:t>
            </a:r>
            <a:r>
              <a:rPr lang="en-US" sz="1600" kern="1200" dirty="0" err="1" smtClean="0">
                <a:solidFill>
                  <a:schemeClr val="tx1"/>
                </a:solidFill>
                <a:latin typeface="+mn-lt"/>
                <a:ea typeface="+mn-ea"/>
                <a:cs typeface="+mn-cs"/>
              </a:rPr>
              <a:t>SoftUni</a:t>
            </a:r>
            <a:r>
              <a:rPr lang="en-US" sz="1600" kern="1200" dirty="0" smtClean="0">
                <a:solidFill>
                  <a:schemeClr val="tx1"/>
                </a:solidFill>
                <a:latin typeface="+mn-lt"/>
                <a:ea typeface="+mn-ea"/>
                <a:cs typeface="+mn-cs"/>
              </a:rPr>
              <a:t>].[</a:t>
            </a:r>
            <a:r>
              <a:rPr lang="en-US" sz="1600" kern="1200" dirty="0" err="1" smtClean="0">
                <a:solidFill>
                  <a:schemeClr val="tx1"/>
                </a:solidFill>
                <a:latin typeface="+mn-lt"/>
                <a:ea typeface="+mn-ea"/>
                <a:cs typeface="+mn-cs"/>
              </a:rPr>
              <a:t>dbo</a:t>
            </a:r>
            <a:r>
              <a:rPr lang="en-US" sz="1600" kern="1200" dirty="0" smtClean="0">
                <a:solidFill>
                  <a:schemeClr val="tx1"/>
                </a:solidFill>
                <a:latin typeface="+mn-lt"/>
                <a:ea typeface="+mn-ea"/>
                <a:cs typeface="+mn-cs"/>
              </a:rPr>
              <a:t>].[Employees] it means that [</a:t>
            </a:r>
            <a:r>
              <a:rPr lang="en-US" sz="1600" kern="1200" dirty="0" err="1" smtClean="0">
                <a:solidFill>
                  <a:schemeClr val="tx1"/>
                </a:solidFill>
                <a:latin typeface="+mn-lt"/>
                <a:ea typeface="+mn-ea"/>
                <a:cs typeface="+mn-cs"/>
              </a:rPr>
              <a:t>SoftUni</a:t>
            </a:r>
            <a:r>
              <a:rPr lang="en-US" sz="1600" kern="1200" dirty="0" smtClean="0">
                <a:solidFill>
                  <a:schemeClr val="tx1"/>
                </a:solidFill>
                <a:latin typeface="+mn-lt"/>
                <a:ea typeface="+mn-ea"/>
                <a:cs typeface="+mn-cs"/>
              </a:rPr>
              <a:t>] is the database [</a:t>
            </a:r>
            <a:r>
              <a:rPr lang="en-US" sz="1600" kern="1200" dirty="0" err="1" smtClean="0">
                <a:solidFill>
                  <a:schemeClr val="tx1"/>
                </a:solidFill>
                <a:latin typeface="+mn-lt"/>
                <a:ea typeface="+mn-ea"/>
                <a:cs typeface="+mn-cs"/>
              </a:rPr>
              <a:t>dbo</a:t>
            </a:r>
            <a:r>
              <a:rPr lang="en-US" sz="1600" kern="1200" dirty="0" smtClean="0">
                <a:solidFill>
                  <a:schemeClr val="tx1"/>
                </a:solidFill>
                <a:latin typeface="+mn-lt"/>
                <a:ea typeface="+mn-ea"/>
                <a:cs typeface="+mn-cs"/>
              </a:rPr>
              <a:t>] is the schema and [Employees] is the table.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1230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MySQL</a:t>
            </a:r>
            <a:r>
              <a:rPr lang="en-US" baseline="0" dirty="0" smtClean="0"/>
              <a:t> has a similar logical architecture. The first layer is the Instance. It has many Databases which are also called Schemas. Databases(Schemas) contains Tables. The following record : </a:t>
            </a:r>
            <a:r>
              <a:rPr lang="en-US" sz="1600" kern="1200" dirty="0" err="1" smtClean="0">
                <a:solidFill>
                  <a:schemeClr val="tx1"/>
                </a:solidFill>
                <a:latin typeface="+mn-lt"/>
                <a:ea typeface="+mn-ea"/>
                <a:cs typeface="+mn-cs"/>
              </a:rPr>
              <a:t>soft_uni.employees</a:t>
            </a:r>
            <a:r>
              <a:rPr lang="en-US" sz="1600" kern="1200" dirty="0" smtClean="0">
                <a:solidFill>
                  <a:schemeClr val="tx1"/>
                </a:solidFill>
                <a:latin typeface="+mn-lt"/>
                <a:ea typeface="+mn-ea"/>
                <a:cs typeface="+mn-cs"/>
              </a:rPr>
              <a:t> means that the Database(Schema)</a:t>
            </a:r>
            <a:r>
              <a:rPr lang="en-US" sz="1600" kern="1200" baseline="0" dirty="0" smtClean="0">
                <a:solidFill>
                  <a:schemeClr val="tx1"/>
                </a:solidFill>
                <a:latin typeface="+mn-lt"/>
                <a:ea typeface="+mn-ea"/>
                <a:cs typeface="+mn-cs"/>
              </a:rPr>
              <a:t> s </a:t>
            </a:r>
            <a:r>
              <a:rPr lang="en-US" sz="1600" kern="1200" baseline="0" dirty="0" err="1" smtClean="0">
                <a:solidFill>
                  <a:schemeClr val="tx1"/>
                </a:solidFill>
                <a:latin typeface="+mn-lt"/>
                <a:ea typeface="+mn-ea"/>
                <a:cs typeface="+mn-cs"/>
              </a:rPr>
              <a:t>soft_uni</a:t>
            </a:r>
            <a:r>
              <a:rPr lang="en-US" sz="1600" kern="1200" baseline="0" dirty="0" smtClean="0">
                <a:solidFill>
                  <a:schemeClr val="tx1"/>
                </a:solidFill>
                <a:latin typeface="+mn-lt"/>
                <a:ea typeface="+mn-ea"/>
                <a:cs typeface="+mn-cs"/>
              </a:rPr>
              <a:t> and the table name is employees.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82456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 is the</a:t>
            </a:r>
            <a:r>
              <a:rPr lang="en-US" baseline="0" dirty="0" smtClean="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74486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engine of the database is responsible for the complete functioning. Some of the more</a:t>
            </a:r>
            <a:r>
              <a:rPr lang="en-US" baseline="0" dirty="0" smtClean="0"/>
              <a:t> essential functions are:</a:t>
            </a:r>
            <a:br>
              <a:rPr lang="en-US" baseline="0" dirty="0" smtClean="0"/>
            </a:br>
            <a:r>
              <a:rPr lang="en-US" baseline="0" dirty="0" smtClean="0"/>
              <a:t>- Select – selects data from the table</a:t>
            </a:r>
            <a:br>
              <a:rPr lang="en-US" baseline="0" dirty="0" smtClean="0"/>
            </a:br>
            <a:r>
              <a:rPr lang="en-US" baseline="0" dirty="0" smtClean="0"/>
              <a:t>- Delete – deletes data from the table</a:t>
            </a:r>
          </a:p>
          <a:p>
            <a:r>
              <a:rPr lang="en-US" baseline="0" dirty="0" smtClean="0"/>
              <a:t>- Update – update data in the table</a:t>
            </a:r>
            <a:br>
              <a:rPr lang="en-US" baseline="0" dirty="0" smtClean="0"/>
            </a:br>
            <a:r>
              <a:rPr lang="en-US" baseline="0" dirty="0" smtClean="0"/>
              <a:t>- Insert – inserts data in the table</a:t>
            </a:r>
            <a:br>
              <a:rPr lang="en-US" baseline="0" dirty="0" smtClean="0"/>
            </a:br>
            <a:r>
              <a:rPr lang="en-US" baseline="0" dirty="0" smtClean="0"/>
              <a:t>- Create – creates objects in the database</a:t>
            </a:r>
          </a:p>
          <a:p>
            <a:pPr marL="0" indent="0">
              <a:buFontTx/>
              <a:buNone/>
            </a:pPr>
            <a:r>
              <a:rPr lang="en-US" dirty="0" smtClean="0"/>
              <a:t>- Alter – changes objects</a:t>
            </a:r>
            <a:r>
              <a:rPr lang="en-US" baseline="0" dirty="0" smtClean="0"/>
              <a:t> in the database</a:t>
            </a:r>
            <a:br>
              <a:rPr lang="en-US" baseline="0" dirty="0" smtClean="0"/>
            </a:br>
            <a:r>
              <a:rPr lang="en-US" baseline="0" dirty="0" smtClean="0"/>
              <a:t>- Drop – deletes objects from the database</a:t>
            </a:r>
          </a:p>
          <a:p>
            <a:pPr marL="0" indent="0">
              <a:buFontTx/>
              <a:buNone/>
            </a:pPr>
            <a:r>
              <a:rPr lang="en-US" baseline="0" dirty="0" smtClean="0"/>
              <a:t>- Truncate – deletes all the data in a table</a:t>
            </a:r>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23319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SQL(Structured Query Language) is the main language</a:t>
            </a:r>
            <a:r>
              <a:rPr lang="en-US" baseline="0" dirty="0" smtClean="0"/>
              <a:t> to access the database. It has many dialects for the different engines. This means that basically MySQL and SQL Server use different syntax to execute statements. However, SQL is a standard so there are many similarities. SQL is often pronounced as SEQUEL(</a:t>
            </a:r>
            <a:r>
              <a:rPr lang="en-US" dirty="0" smtClean="0"/>
              <a:t>Structured English Query Language) in</a:t>
            </a:r>
            <a:r>
              <a:rPr lang="en-US" baseline="0" dirty="0" smtClean="0"/>
              <a:t> the past but it was changed to SQL due to trademarks issues. The language is declarative and it has 4 main sections:</a:t>
            </a:r>
          </a:p>
          <a:p>
            <a:r>
              <a:rPr lang="en-US" baseline="0" dirty="0" smtClean="0"/>
              <a:t>- DDL(Data Definition Language) – responsible for the managing of the main database objects</a:t>
            </a:r>
            <a:br>
              <a:rPr lang="en-US" baseline="0" dirty="0" smtClean="0"/>
            </a:br>
            <a:r>
              <a:rPr lang="en-US" baseline="0" dirty="0" smtClean="0"/>
              <a:t>- DML(Data Manipulation Language) – responsible for managing data in the tables</a:t>
            </a:r>
            <a:br>
              <a:rPr lang="en-US" baseline="0" dirty="0" smtClean="0"/>
            </a:br>
            <a:r>
              <a:rPr lang="en-US" baseline="0" dirty="0" smtClean="0"/>
              <a:t>- DCL(Data Control Language) – responsible for the permissions in the database</a:t>
            </a:r>
            <a:br>
              <a:rPr lang="en-US" baseline="0" dirty="0" smtClean="0"/>
            </a:br>
            <a:r>
              <a:rPr lang="en-US" baseline="0" dirty="0" smtClean="0"/>
              <a:t>- TCL(Transaction Control Language) – responsible for controlling the transactions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84152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Databases are Client-Server platforms. Whenever</a:t>
            </a:r>
            <a:r>
              <a:rPr lang="en-US" baseline="0" dirty="0" smtClean="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478043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8/30/2016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8/30/2016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37.png"/><Relationship Id="rId18" Type="http://schemas.openxmlformats.org/officeDocument/2006/relationships/hyperlink" Target="http://www.luxoft.com/" TargetMode="External"/><Relationship Id="rId3" Type="http://schemas.openxmlformats.org/officeDocument/2006/relationships/hyperlink" Target="https://softuni.bg/courses/databases" TargetMode="External"/><Relationship Id="rId21" Type="http://schemas.openxmlformats.org/officeDocument/2006/relationships/image" Target="../media/image41.png"/><Relationship Id="rId7" Type="http://schemas.openxmlformats.org/officeDocument/2006/relationships/image" Target="../media/image34.png"/><Relationship Id="rId12" Type="http://schemas.openxmlformats.org/officeDocument/2006/relationships/hyperlink" Target="http://smartit.bg/" TargetMode="External"/><Relationship Id="rId17"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6.png"/><Relationship Id="rId5" Type="http://schemas.openxmlformats.org/officeDocument/2006/relationships/image" Target="../media/image33.jpeg"/><Relationship Id="rId15" Type="http://schemas.openxmlformats.org/officeDocument/2006/relationships/image" Target="../media/image38.png"/><Relationship Id="rId10" Type="http://schemas.openxmlformats.org/officeDocument/2006/relationships/hyperlink" Target="http://komfo.com/" TargetMode="External"/><Relationship Id="rId19" Type="http://schemas.openxmlformats.org/officeDocument/2006/relationships/image" Target="../media/image40.png"/><Relationship Id="rId4" Type="http://schemas.openxmlformats.org/officeDocument/2006/relationships/hyperlink" Target="http://www.vivacom.bg/" TargetMode="External"/><Relationship Id="rId9" Type="http://schemas.openxmlformats.org/officeDocument/2006/relationships/image" Target="../media/image35.png"/><Relationship Id="rId14" Type="http://schemas.openxmlformats.org/officeDocument/2006/relationships/hyperlink" Target="http://www.softwaregroup-bg.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fontScale="90000"/>
          </a:bodyPr>
          <a:lstStyle/>
          <a:p>
            <a:r>
              <a:rPr lang="en-US" dirty="0"/>
              <a:t>Introduction to Databases</a:t>
            </a:r>
          </a:p>
        </p:txBody>
      </p:sp>
      <p:sp>
        <p:nvSpPr>
          <p:cNvPr id="6" name="Subtitle 5"/>
          <p:cNvSpPr>
            <a:spLocks noGrp="1"/>
          </p:cNvSpPr>
          <p:nvPr>
            <p:ph type="subTitle" idx="1"/>
          </p:nvPr>
        </p:nvSpPr>
        <p:spPr>
          <a:xfrm>
            <a:off x="5945983" y="1781599"/>
            <a:ext cx="5705941" cy="686636"/>
          </a:xfrm>
        </p:spPr>
        <p:txBody>
          <a:bodyPr>
            <a:normAutofit/>
          </a:bodyPr>
          <a:lstStyle/>
          <a:p>
            <a:r>
              <a:rPr lang="en-US" dirty="0"/>
              <a:t>How do RDBMS work?</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a:t>Table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799560624"/>
              </p:ext>
            </p:extLst>
          </p:nvPr>
        </p:nvGraphicFramePr>
        <p:xfrm>
          <a:off x="1903412" y="1676400"/>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smtClean="0"/>
                        <a:t>CustomerID</a:t>
                      </a:r>
                      <a:endParaRPr lang="en-US" dirty="0"/>
                    </a:p>
                  </a:txBody>
                  <a:tcPr/>
                </a:tc>
                <a:tc>
                  <a:txBody>
                    <a:bodyPr/>
                    <a:lstStyle/>
                    <a:p>
                      <a:r>
                        <a:rPr lang="en-US" dirty="0" err="1" smtClean="0"/>
                        <a:t>FirstName</a:t>
                      </a:r>
                      <a:endParaRPr lang="en-US" dirty="0"/>
                    </a:p>
                  </a:txBody>
                  <a:tcPr/>
                </a:tc>
                <a:tc>
                  <a:txBody>
                    <a:bodyPr/>
                    <a:lstStyle/>
                    <a:p>
                      <a:r>
                        <a:rPr lang="en-US" dirty="0"/>
                        <a:t>Birthdate</a:t>
                      </a:r>
                    </a:p>
                  </a:txBody>
                  <a:tcPr/>
                </a:tc>
                <a:tc>
                  <a:txBody>
                    <a:bodyPr/>
                    <a:lstStyle/>
                    <a:p>
                      <a:r>
                        <a:rPr lang="en-US" dirty="0" err="1" smtClean="0"/>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pPr algn="ctr"/>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pPr algn="ctr"/>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pPr algn="ctr"/>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pPr algn="ctr"/>
                      <a:r>
                        <a:rPr lang="en-US" dirty="0"/>
                        <a:t>104</a:t>
                      </a:r>
                    </a:p>
                  </a:txBody>
                  <a:tcPr/>
                </a:tc>
                <a:extLst>
                  <a:ext uri="{0D108BD9-81ED-4DB2-BD59-A6C34878D82A}">
                    <a16:rowId xmlns:a16="http://schemas.microsoft.com/office/drawing/2014/main" val="451366588"/>
                  </a:ext>
                </a:extLst>
              </a:tr>
            </a:tbl>
          </a:graphicData>
        </a:graphic>
      </p:graphicFrame>
      <p:sp>
        <p:nvSpPr>
          <p:cNvPr id="7" name="Rectangular Callout 6"/>
          <p:cNvSpPr/>
          <p:nvPr/>
        </p:nvSpPr>
        <p:spPr>
          <a:xfrm>
            <a:off x="1903412" y="998721"/>
            <a:ext cx="1524000" cy="372879"/>
          </a:xfrm>
          <a:prstGeom prst="wedgeRectCallout">
            <a:avLst>
              <a:gd name="adj1" fmla="val -10052"/>
              <a:gd name="adj2" fmla="val 116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Column</a:t>
            </a:r>
          </a:p>
        </p:txBody>
      </p:sp>
      <p:sp>
        <p:nvSpPr>
          <p:cNvPr id="13" name="Rectangular Callout 12"/>
          <p:cNvSpPr/>
          <p:nvPr/>
        </p:nvSpPr>
        <p:spPr>
          <a:xfrm>
            <a:off x="662934" y="1748538"/>
            <a:ext cx="1131790" cy="372879"/>
          </a:xfrm>
          <a:prstGeom prst="wedgeRectCallout">
            <a:avLst>
              <a:gd name="adj1" fmla="val 38184"/>
              <a:gd name="adj2" fmla="val 1059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Row</a:t>
            </a:r>
          </a:p>
        </p:txBody>
      </p:sp>
      <p:sp>
        <p:nvSpPr>
          <p:cNvPr id="14" name="Rectangular Callout 13"/>
          <p:cNvSpPr/>
          <p:nvPr/>
        </p:nvSpPr>
        <p:spPr>
          <a:xfrm>
            <a:off x="10209212" y="1592075"/>
            <a:ext cx="1005640" cy="372879"/>
          </a:xfrm>
          <a:prstGeom prst="wedgeRectCallout">
            <a:avLst>
              <a:gd name="adj1" fmla="val -88274"/>
              <a:gd name="adj2" fmla="val 190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Cell</a:t>
            </a:r>
          </a:p>
        </p:txBody>
      </p:sp>
      <p:sp>
        <p:nvSpPr>
          <p:cNvPr id="8" name="Rectangular Callout 7"/>
          <p:cNvSpPr/>
          <p:nvPr/>
        </p:nvSpPr>
        <p:spPr>
          <a:xfrm>
            <a:off x="1930399" y="4143375"/>
            <a:ext cx="1131790" cy="372879"/>
          </a:xfrm>
          <a:prstGeom prst="wedgeRectCallout">
            <a:avLst>
              <a:gd name="adj1" fmla="val 31451"/>
              <a:gd name="adj2" fmla="val -12397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Int</a:t>
            </a:r>
            <a:endParaRPr lang="en-US" sz="2800" dirty="0"/>
          </a:p>
        </p:txBody>
      </p:sp>
      <p:sp>
        <p:nvSpPr>
          <p:cNvPr id="9" name="Rectangular Callout 8"/>
          <p:cNvSpPr/>
          <p:nvPr/>
        </p:nvSpPr>
        <p:spPr>
          <a:xfrm>
            <a:off x="4189411"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String</a:t>
            </a:r>
          </a:p>
        </p:txBody>
      </p:sp>
      <p:sp>
        <p:nvSpPr>
          <p:cNvPr id="10" name="Rectangular Callout 9"/>
          <p:cNvSpPr/>
          <p:nvPr/>
        </p:nvSpPr>
        <p:spPr>
          <a:xfrm>
            <a:off x="6451696"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Date</a:t>
            </a:r>
          </a:p>
        </p:txBody>
      </p:sp>
      <p:sp>
        <p:nvSpPr>
          <p:cNvPr id="11" name="Rectangular Callout 10"/>
          <p:cNvSpPr/>
          <p:nvPr/>
        </p:nvSpPr>
        <p:spPr>
          <a:xfrm>
            <a:off x="10209212" y="2790825"/>
            <a:ext cx="1005640" cy="372879"/>
          </a:xfrm>
          <a:prstGeom prst="wedgeRectCallout">
            <a:avLst>
              <a:gd name="adj1" fmla="val -145104"/>
              <a:gd name="adj2" fmla="val 85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2" name="Right Brace 1"/>
          <p:cNvSpPr/>
          <p:nvPr/>
        </p:nvSpPr>
        <p:spPr>
          <a:xfrm rot="5400000">
            <a:off x="4223542" y="2797485"/>
            <a:ext cx="1066800" cy="486628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lowchart: Process 3"/>
          <p:cNvSpPr/>
          <p:nvPr/>
        </p:nvSpPr>
        <p:spPr>
          <a:xfrm>
            <a:off x="1930399" y="5945004"/>
            <a:ext cx="5656360" cy="455795"/>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Data Types</a:t>
            </a:r>
          </a:p>
        </p:txBody>
      </p:sp>
    </p:spTree>
    <p:extLst>
      <p:ext uri="{BB962C8B-B14F-4D97-AF65-F5344CB8AC3E}">
        <p14:creationId xmlns:p14="http://schemas.microsoft.com/office/powerpoint/2010/main" val="683904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8" grpId="0" animBg="1"/>
      <p:bldP spid="9" grpId="0" animBg="1"/>
      <p:bldP spid="10" grpId="0" animBg="1"/>
      <p:bldP spid="11"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Role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237843022"/>
              </p:ext>
            </p:extLst>
          </p:nvPr>
        </p:nvGraphicFramePr>
        <p:xfrm>
          <a:off x="1587402" y="1299461"/>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smtClean="0"/>
                        <a:t>CustomerID</a:t>
                      </a:r>
                      <a:endParaRPr lang="en-US" dirty="0"/>
                    </a:p>
                  </a:txBody>
                  <a:tcPr/>
                </a:tc>
                <a:tc>
                  <a:txBody>
                    <a:bodyPr/>
                    <a:lstStyle/>
                    <a:p>
                      <a:r>
                        <a:rPr lang="en-US" dirty="0" err="1" smtClean="0"/>
                        <a:t>FirstName</a:t>
                      </a:r>
                      <a:endParaRPr lang="en-US" dirty="0"/>
                    </a:p>
                  </a:txBody>
                  <a:tcPr/>
                </a:tc>
                <a:tc>
                  <a:txBody>
                    <a:bodyPr/>
                    <a:lstStyle/>
                    <a:p>
                      <a:r>
                        <a:rPr lang="en-US" dirty="0"/>
                        <a:t>Birthdate</a:t>
                      </a:r>
                    </a:p>
                  </a:txBody>
                  <a:tcPr/>
                </a:tc>
                <a:tc>
                  <a:txBody>
                    <a:bodyPr/>
                    <a:lstStyle/>
                    <a:p>
                      <a:r>
                        <a:rPr lang="en-US" dirty="0" err="1" smtClean="0"/>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r>
                        <a:rPr lang="en-US" dirty="0"/>
                        <a:t>104</a:t>
                      </a:r>
                    </a:p>
                  </a:txBody>
                  <a:tcPr/>
                </a:tc>
                <a:extLst>
                  <a:ext uri="{0D108BD9-81ED-4DB2-BD59-A6C34878D82A}">
                    <a16:rowId xmlns:a16="http://schemas.microsoft.com/office/drawing/2014/main" val="45136658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55618335"/>
              </p:ext>
            </p:extLst>
          </p:nvPr>
        </p:nvGraphicFramePr>
        <p:xfrm>
          <a:off x="1587402" y="4000500"/>
          <a:ext cx="8125884" cy="495300"/>
        </p:xfrm>
        <a:graphic>
          <a:graphicData uri="http://schemas.openxmlformats.org/drawingml/2006/table">
            <a:tbl>
              <a:tblPr firstRow="1" bandRow="1">
                <a:tableStyleId>{5A111915-BE36-4E01-A7E5-04B1672EAD32}</a:tableStyleId>
              </a:tblPr>
              <a:tblGrid>
                <a:gridCol w="2031471">
                  <a:extLst>
                    <a:ext uri="{9D8B030D-6E8A-4147-A177-3AD203B41FA5}">
                      <a16:colId xmlns:a16="http://schemas.microsoft.com/office/drawing/2014/main" val="908336080"/>
                    </a:ext>
                  </a:extLst>
                </a:gridCol>
                <a:gridCol w="2031471">
                  <a:extLst>
                    <a:ext uri="{9D8B030D-6E8A-4147-A177-3AD203B41FA5}">
                      <a16:colId xmlns:a16="http://schemas.microsoft.com/office/drawing/2014/main" val="2706414162"/>
                    </a:ext>
                  </a:extLst>
                </a:gridCol>
                <a:gridCol w="2031471">
                  <a:extLst>
                    <a:ext uri="{9D8B030D-6E8A-4147-A177-3AD203B41FA5}">
                      <a16:colId xmlns:a16="http://schemas.microsoft.com/office/drawing/2014/main" val="78221728"/>
                    </a:ext>
                  </a:extLst>
                </a:gridCol>
                <a:gridCol w="2031471">
                  <a:extLst>
                    <a:ext uri="{9D8B030D-6E8A-4147-A177-3AD203B41FA5}">
                      <a16:colId xmlns:a16="http://schemas.microsoft.com/office/drawing/2014/main" val="4251739821"/>
                    </a:ext>
                  </a:extLst>
                </a:gridCol>
              </a:tblGrid>
              <a:tr h="495300">
                <a:tc>
                  <a:txBody>
                    <a:bodyPr/>
                    <a:lstStyle/>
                    <a:p>
                      <a:r>
                        <a:rPr lang="en-US" sz="2400" b="0" kern="1200" dirty="0">
                          <a:solidFill>
                            <a:schemeClr val="dk1"/>
                          </a:solidFill>
                          <a:latin typeface="+mn-lt"/>
                          <a:ea typeface="+mn-ea"/>
                          <a:cs typeface="+mn-cs"/>
                        </a:rPr>
                        <a:t>5</a:t>
                      </a:r>
                    </a:p>
                  </a:txBody>
                  <a:tcPr>
                    <a:solidFill>
                      <a:srgbClr val="00B050"/>
                    </a:solidFill>
                  </a:tcPr>
                </a:tc>
                <a:tc>
                  <a:txBody>
                    <a:bodyPr/>
                    <a:lstStyle/>
                    <a:p>
                      <a:r>
                        <a:rPr lang="en-US" sz="2400" b="0" kern="1200" dirty="0">
                          <a:solidFill>
                            <a:schemeClr val="dk1"/>
                          </a:solidFill>
                          <a:latin typeface="+mn-lt"/>
                          <a:ea typeface="+mn-ea"/>
                          <a:cs typeface="+mn-cs"/>
                        </a:rPr>
                        <a:t>John</a:t>
                      </a:r>
                    </a:p>
                  </a:txBody>
                  <a:tcPr>
                    <a:solidFill>
                      <a:srgbClr val="00B050"/>
                    </a:solidFill>
                  </a:tcPr>
                </a:tc>
                <a:tc>
                  <a:txBody>
                    <a:bodyPr/>
                    <a:lstStyle/>
                    <a:p>
                      <a:r>
                        <a:rPr lang="en-US" sz="2400" b="0" kern="1200" dirty="0">
                          <a:solidFill>
                            <a:schemeClr val="dk1"/>
                          </a:solidFill>
                          <a:latin typeface="+mn-lt"/>
                          <a:ea typeface="+mn-ea"/>
                          <a:cs typeface="+mn-cs"/>
                        </a:rPr>
                        <a:t>09/11/1932</a:t>
                      </a:r>
                    </a:p>
                  </a:txBody>
                  <a:tcPr>
                    <a:solidFill>
                      <a:srgbClr val="00B050"/>
                    </a:solidFill>
                  </a:tcPr>
                </a:tc>
                <a:tc>
                  <a:txBody>
                    <a:bodyPr/>
                    <a:lstStyle/>
                    <a:p>
                      <a:r>
                        <a:rPr lang="en-US" sz="2400" b="0" kern="1200" dirty="0">
                          <a:solidFill>
                            <a:schemeClr val="dk1"/>
                          </a:solidFill>
                          <a:latin typeface="+mn-lt"/>
                          <a:ea typeface="+mn-ea"/>
                          <a:cs typeface="+mn-cs"/>
                        </a:rPr>
                        <a:t>105</a:t>
                      </a:r>
                    </a:p>
                  </a:txBody>
                  <a:tcPr>
                    <a:solidFill>
                      <a:srgbClr val="00B050"/>
                    </a:solidFill>
                  </a:tcPr>
                </a:tc>
                <a:extLst>
                  <a:ext uri="{0D108BD9-81ED-4DB2-BD59-A6C34878D82A}">
                    <a16:rowId xmlns:a16="http://schemas.microsoft.com/office/drawing/2014/main" val="3747519404"/>
                  </a:ext>
                </a:extLst>
              </a:tr>
            </a:tbl>
          </a:graphicData>
        </a:graphic>
      </p:graphicFrame>
      <p:sp>
        <p:nvSpPr>
          <p:cNvPr id="16" name="Rectangular Callout 15"/>
          <p:cNvSpPr/>
          <p:nvPr/>
        </p:nvSpPr>
        <p:spPr>
          <a:xfrm>
            <a:off x="328563" y="3814060"/>
            <a:ext cx="1131790" cy="372879"/>
          </a:xfrm>
          <a:prstGeom prst="wedgeRectCallout">
            <a:avLst>
              <a:gd name="adj1" fmla="val 48282"/>
              <a:gd name="adj2" fmla="val 9826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Insert</a:t>
            </a:r>
          </a:p>
        </p:txBody>
      </p:sp>
      <p:sp>
        <p:nvSpPr>
          <p:cNvPr id="17" name="Rectangular Callout 16"/>
          <p:cNvSpPr/>
          <p:nvPr/>
        </p:nvSpPr>
        <p:spPr>
          <a:xfrm>
            <a:off x="349249" y="1543051"/>
            <a:ext cx="1131790" cy="372879"/>
          </a:xfrm>
          <a:prstGeom prst="wedgeRectCallout">
            <a:avLst>
              <a:gd name="adj1" fmla="val 45757"/>
              <a:gd name="adj2" fmla="val 10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p:txBody>
      </p:sp>
      <p:graphicFrame>
        <p:nvGraphicFramePr>
          <p:cNvPr id="9" name="Table 8"/>
          <p:cNvGraphicFramePr>
            <a:graphicFrameLocks noGrp="1"/>
          </p:cNvGraphicFramePr>
          <p:nvPr>
            <p:extLst>
              <p:ext uri="{D42A27DB-BD31-4B8C-83A1-F6EECF244321}">
                <p14:modId xmlns:p14="http://schemas.microsoft.com/office/powerpoint/2010/main" val="437126096"/>
              </p:ext>
            </p:extLst>
          </p:nvPr>
        </p:nvGraphicFramePr>
        <p:xfrm>
          <a:off x="10361612" y="3128261"/>
          <a:ext cx="1624541" cy="457200"/>
        </p:xfrm>
        <a:graphic>
          <a:graphicData uri="http://schemas.openxmlformats.org/drawingml/2006/table">
            <a:tbl>
              <a:tblPr firstRow="1" bandRow="1">
                <a:tableStyleId>{FABFCF23-3B69-468F-B69F-88F6DE6A72F2}</a:tableStyleId>
              </a:tblPr>
              <a:tblGrid>
                <a:gridCol w="1624541">
                  <a:extLst>
                    <a:ext uri="{9D8B030D-6E8A-4147-A177-3AD203B41FA5}">
                      <a16:colId xmlns:a16="http://schemas.microsoft.com/office/drawing/2014/main" val="764849683"/>
                    </a:ext>
                  </a:extLst>
                </a:gridCol>
              </a:tblGrid>
              <a:tr h="228600">
                <a:tc>
                  <a:txBody>
                    <a:bodyPr/>
                    <a:lstStyle/>
                    <a:p>
                      <a:r>
                        <a:rPr lang="en-US" b="0" dirty="0"/>
                        <a:t>105</a:t>
                      </a:r>
                    </a:p>
                  </a:txBody>
                  <a:tcPr>
                    <a:solidFill>
                      <a:srgbClr val="00B0F0"/>
                    </a:solidFill>
                  </a:tcPr>
                </a:tc>
                <a:extLst>
                  <a:ext uri="{0D108BD9-81ED-4DB2-BD59-A6C34878D82A}">
                    <a16:rowId xmlns:a16="http://schemas.microsoft.com/office/drawing/2014/main" val="2216908203"/>
                  </a:ext>
                </a:extLst>
              </a:tr>
            </a:tbl>
          </a:graphicData>
        </a:graphic>
      </p:graphicFrame>
      <p:sp>
        <p:nvSpPr>
          <p:cNvPr id="12" name="Right Arrow 11"/>
          <p:cNvSpPr/>
          <p:nvPr/>
        </p:nvSpPr>
        <p:spPr>
          <a:xfrm>
            <a:off x="9827586" y="3249353"/>
            <a:ext cx="434087" cy="2150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ular Callout 19"/>
          <p:cNvSpPr/>
          <p:nvPr/>
        </p:nvSpPr>
        <p:spPr>
          <a:xfrm>
            <a:off x="10361612" y="2442461"/>
            <a:ext cx="1378166" cy="372879"/>
          </a:xfrm>
          <a:prstGeom prst="wedgeRectCallout">
            <a:avLst>
              <a:gd name="adj1" fmla="val -32252"/>
              <a:gd name="adj2" fmla="val 111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Update</a:t>
            </a:r>
          </a:p>
        </p:txBody>
      </p:sp>
      <p:sp>
        <p:nvSpPr>
          <p:cNvPr id="21" name="Rectangular Callout 20"/>
          <p:cNvSpPr/>
          <p:nvPr/>
        </p:nvSpPr>
        <p:spPr>
          <a:xfrm>
            <a:off x="328563" y="2475439"/>
            <a:ext cx="1131790" cy="372879"/>
          </a:xfrm>
          <a:prstGeom prst="wedgeRectCallout">
            <a:avLst>
              <a:gd name="adj1" fmla="val 53332"/>
              <a:gd name="adj2" fmla="val 931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Delete</a:t>
            </a:r>
          </a:p>
        </p:txBody>
      </p:sp>
      <p:graphicFrame>
        <p:nvGraphicFramePr>
          <p:cNvPr id="22" name="Table 21"/>
          <p:cNvGraphicFramePr>
            <a:graphicFrameLocks noGrp="1"/>
          </p:cNvGraphicFramePr>
          <p:nvPr>
            <p:extLst>
              <p:ext uri="{D42A27DB-BD31-4B8C-83A1-F6EECF244321}">
                <p14:modId xmlns:p14="http://schemas.microsoft.com/office/powerpoint/2010/main" val="2382013455"/>
              </p:ext>
            </p:extLst>
          </p:nvPr>
        </p:nvGraphicFramePr>
        <p:xfrm>
          <a:off x="1587402" y="5153402"/>
          <a:ext cx="4062942" cy="13716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tblGrid>
              <a:tr h="370840">
                <a:tc>
                  <a:txBody>
                    <a:bodyPr/>
                    <a:lstStyle/>
                    <a:p>
                      <a:r>
                        <a:rPr lang="en-US" dirty="0" err="1"/>
                        <a:t>City_ID</a:t>
                      </a:r>
                      <a:endParaRPr lang="en-US" dirty="0"/>
                    </a:p>
                  </a:txBody>
                  <a:tcPr/>
                </a:tc>
                <a:tc>
                  <a:txBody>
                    <a:bodyPr/>
                    <a:lstStyle/>
                    <a:p>
                      <a:r>
                        <a:rPr lang="en-US" dirty="0" err="1"/>
                        <a:t>City_Name</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101</a:t>
                      </a:r>
                    </a:p>
                  </a:txBody>
                  <a:tcPr/>
                </a:tc>
                <a:tc>
                  <a:txBody>
                    <a:bodyPr/>
                    <a:lstStyle/>
                    <a:p>
                      <a:r>
                        <a:rPr lang="en-US" dirty="0"/>
                        <a:t>Munich</a:t>
                      </a:r>
                    </a:p>
                  </a:txBody>
                  <a:tcPr/>
                </a:tc>
                <a:extLst>
                  <a:ext uri="{0D108BD9-81ED-4DB2-BD59-A6C34878D82A}">
                    <a16:rowId xmlns:a16="http://schemas.microsoft.com/office/drawing/2014/main" val="3015562518"/>
                  </a:ext>
                </a:extLst>
              </a:tr>
              <a:tr h="370840">
                <a:tc>
                  <a:txBody>
                    <a:bodyPr/>
                    <a:lstStyle/>
                    <a:p>
                      <a:pPr algn="ctr"/>
                      <a:r>
                        <a:rPr lang="en-US" dirty="0"/>
                        <a:t>102</a:t>
                      </a:r>
                    </a:p>
                  </a:txBody>
                  <a:tcPr/>
                </a:tc>
                <a:tc>
                  <a:txBody>
                    <a:bodyPr/>
                    <a:lstStyle/>
                    <a:p>
                      <a:r>
                        <a:rPr lang="en-US" dirty="0"/>
                        <a:t>Berlin</a:t>
                      </a:r>
                    </a:p>
                  </a:txBody>
                  <a:tcPr/>
                </a:tc>
                <a:extLst>
                  <a:ext uri="{0D108BD9-81ED-4DB2-BD59-A6C34878D82A}">
                    <a16:rowId xmlns:a16="http://schemas.microsoft.com/office/drawing/2014/main" val="4121697443"/>
                  </a:ext>
                </a:extLst>
              </a:tr>
            </a:tbl>
          </a:graphicData>
        </a:graphic>
      </p:graphicFrame>
      <p:sp>
        <p:nvSpPr>
          <p:cNvPr id="23" name="Rectangular Callout 22"/>
          <p:cNvSpPr/>
          <p:nvPr/>
        </p:nvSpPr>
        <p:spPr>
          <a:xfrm>
            <a:off x="349249" y="5257800"/>
            <a:ext cx="1131790" cy="372879"/>
          </a:xfrm>
          <a:prstGeom prst="wedgeRectCallout">
            <a:avLst>
              <a:gd name="adj1" fmla="val 39866"/>
              <a:gd name="adj2" fmla="val 10592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a:t>
            </a:r>
          </a:p>
        </p:txBody>
      </p:sp>
      <p:sp>
        <p:nvSpPr>
          <p:cNvPr id="2" name="Rectangle 1"/>
          <p:cNvSpPr/>
          <p:nvPr/>
        </p:nvSpPr>
        <p:spPr>
          <a:xfrm>
            <a:off x="1584178" y="2690111"/>
            <a:ext cx="8129108" cy="4381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74818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20" grpId="0" animBg="1"/>
      <p:bldP spid="21" grpId="0" animBg="1"/>
      <p:bldP spid="23"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SQL</a:t>
            </a:r>
            <a:endParaRPr lang="bg-BG" dirty="0"/>
          </a:p>
        </p:txBody>
      </p:sp>
      <p:graphicFrame>
        <p:nvGraphicFramePr>
          <p:cNvPr id="2" name="Diagram 1"/>
          <p:cNvGraphicFramePr/>
          <p:nvPr>
            <p:extLst>
              <p:ext uri="{D42A27DB-BD31-4B8C-83A1-F6EECF244321}">
                <p14:modId xmlns:p14="http://schemas.microsoft.com/office/powerpoint/2010/main" val="930984577"/>
              </p:ext>
            </p:extLst>
          </p:nvPr>
        </p:nvGraphicFramePr>
        <p:xfrm>
          <a:off x="836612" y="762000"/>
          <a:ext cx="10287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5241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53474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Database Physical Structure</a:t>
            </a:r>
          </a:p>
        </p:txBody>
      </p:sp>
      <p:sp>
        <p:nvSpPr>
          <p:cNvPr id="5" name="Can 4"/>
          <p:cNvSpPr/>
          <p:nvPr/>
        </p:nvSpPr>
        <p:spPr>
          <a:xfrm>
            <a:off x="4977613" y="1074921"/>
            <a:ext cx="2661805" cy="83007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Database</a:t>
            </a:r>
            <a:endParaRPr lang="en-US" sz="2800" dirty="0"/>
          </a:p>
        </p:txBody>
      </p:sp>
      <p:sp>
        <p:nvSpPr>
          <p:cNvPr id="6" name="Folded Corner 5"/>
          <p:cNvSpPr/>
          <p:nvPr/>
        </p:nvSpPr>
        <p:spPr>
          <a:xfrm>
            <a:off x="3960812"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Vertical Scroll 6"/>
          <p:cNvSpPr/>
          <p:nvPr/>
        </p:nvSpPr>
        <p:spPr>
          <a:xfrm>
            <a:off x="4977613" y="3733800"/>
            <a:ext cx="857244" cy="948279"/>
          </a:xfrm>
          <a:prstGeom prst="vertic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9" name="Table 8"/>
          <p:cNvGraphicFramePr>
            <a:graphicFrameLocks noGrp="1"/>
          </p:cNvGraphicFramePr>
          <p:nvPr>
            <p:extLst>
              <p:ext uri="{D42A27DB-BD31-4B8C-83A1-F6EECF244321}">
                <p14:modId xmlns:p14="http://schemas.microsoft.com/office/powerpoint/2010/main" val="310117751"/>
              </p:ext>
            </p:extLst>
          </p:nvPr>
        </p:nvGraphicFramePr>
        <p:xfrm>
          <a:off x="4722812" y="2362200"/>
          <a:ext cx="3200400" cy="914400"/>
        </p:xfrm>
        <a:graphic>
          <a:graphicData uri="http://schemas.openxmlformats.org/drawingml/2006/table">
            <a:tbl>
              <a:tblPr firstRow="1" bandRow="1">
                <a:tableStyleId>{7DF18680-E054-41AD-8BC1-D1AEF772440D}</a:tableStyleId>
              </a:tblPr>
              <a:tblGrid>
                <a:gridCol w="1066800">
                  <a:extLst>
                    <a:ext uri="{9D8B030D-6E8A-4147-A177-3AD203B41FA5}">
                      <a16:colId xmlns:a16="http://schemas.microsoft.com/office/drawing/2014/main" val="1641262398"/>
                    </a:ext>
                  </a:extLst>
                </a:gridCol>
                <a:gridCol w="1066800">
                  <a:extLst>
                    <a:ext uri="{9D8B030D-6E8A-4147-A177-3AD203B41FA5}">
                      <a16:colId xmlns:a16="http://schemas.microsoft.com/office/drawing/2014/main" val="1902694733"/>
                    </a:ext>
                  </a:extLst>
                </a:gridCol>
                <a:gridCol w="1066800">
                  <a:extLst>
                    <a:ext uri="{9D8B030D-6E8A-4147-A177-3AD203B41FA5}">
                      <a16:colId xmlns:a16="http://schemas.microsoft.com/office/drawing/2014/main" val="2178080569"/>
                    </a:ext>
                  </a:extLst>
                </a:gridCol>
              </a:tblGrid>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4798434"/>
                  </a:ext>
                </a:extLst>
              </a:tr>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27325358"/>
                  </a:ext>
                </a:extLst>
              </a:tr>
            </a:tbl>
          </a:graphicData>
        </a:graphic>
      </p:graphicFrame>
      <p:sp>
        <p:nvSpPr>
          <p:cNvPr id="10" name="Vertical Scroll 9"/>
          <p:cNvSpPr/>
          <p:nvPr/>
        </p:nvSpPr>
        <p:spPr>
          <a:xfrm>
            <a:off x="6856412" y="3722164"/>
            <a:ext cx="857244" cy="948279"/>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p:nvPr/>
        </p:nvSpPr>
        <p:spPr>
          <a:xfrm>
            <a:off x="3656013" y="3581400"/>
            <a:ext cx="5486400" cy="12550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 name="Folded Corner 11"/>
          <p:cNvSpPr/>
          <p:nvPr/>
        </p:nvSpPr>
        <p:spPr>
          <a:xfrm>
            <a:off x="4904581"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olded Corner 12"/>
          <p:cNvSpPr/>
          <p:nvPr/>
        </p:nvSpPr>
        <p:spPr>
          <a:xfrm>
            <a:off x="6950074"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olded Corner 13"/>
          <p:cNvSpPr/>
          <p:nvPr/>
        </p:nvSpPr>
        <p:spPr>
          <a:xfrm>
            <a:off x="7893843"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3656013" y="5191776"/>
            <a:ext cx="5486400" cy="1132824"/>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Oval Callout 15"/>
          <p:cNvSpPr/>
          <p:nvPr/>
        </p:nvSpPr>
        <p:spPr>
          <a:xfrm>
            <a:off x="2970212" y="2051188"/>
            <a:ext cx="1462484" cy="838200"/>
          </a:xfrm>
          <a:prstGeom prst="wedgeEllipseCallout">
            <a:avLst>
              <a:gd name="adj1" fmla="val 54278"/>
              <a:gd name="adj2" fmla="val 6516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Table</a:t>
            </a:r>
          </a:p>
        </p:txBody>
      </p:sp>
      <p:sp>
        <p:nvSpPr>
          <p:cNvPr id="17" name="Oval Callout 16"/>
          <p:cNvSpPr/>
          <p:nvPr/>
        </p:nvSpPr>
        <p:spPr>
          <a:xfrm>
            <a:off x="3365700" y="3467100"/>
            <a:ext cx="1462484" cy="838200"/>
          </a:xfrm>
          <a:prstGeom prst="wedgeEllipseCallout">
            <a:avLst>
              <a:gd name="adj1" fmla="val 55581"/>
              <a:gd name="adj2" fmla="val 515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File</a:t>
            </a:r>
          </a:p>
        </p:txBody>
      </p:sp>
      <p:sp>
        <p:nvSpPr>
          <p:cNvPr id="18" name="Oval Callout 17"/>
          <p:cNvSpPr/>
          <p:nvPr/>
        </p:nvSpPr>
        <p:spPr>
          <a:xfrm>
            <a:off x="7893843" y="3467100"/>
            <a:ext cx="1462484" cy="838200"/>
          </a:xfrm>
          <a:prstGeom prst="wedgeEllipseCallout">
            <a:avLst>
              <a:gd name="adj1" fmla="val -55138"/>
              <a:gd name="adj2" fmla="val 4471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 File</a:t>
            </a:r>
          </a:p>
        </p:txBody>
      </p:sp>
      <p:sp>
        <p:nvSpPr>
          <p:cNvPr id="19" name="Oval Callout 18"/>
          <p:cNvSpPr/>
          <p:nvPr/>
        </p:nvSpPr>
        <p:spPr>
          <a:xfrm>
            <a:off x="9392839" y="4682079"/>
            <a:ext cx="1661518" cy="838200"/>
          </a:xfrm>
          <a:prstGeom prst="wedgeEllipseCallout">
            <a:avLst>
              <a:gd name="adj1" fmla="val -59046"/>
              <a:gd name="adj2" fmla="val -416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File Group</a:t>
            </a:r>
          </a:p>
        </p:txBody>
      </p:sp>
      <p:sp>
        <p:nvSpPr>
          <p:cNvPr id="20" name="Oval Callout 19"/>
          <p:cNvSpPr/>
          <p:nvPr/>
        </p:nvSpPr>
        <p:spPr>
          <a:xfrm>
            <a:off x="1979613" y="5177814"/>
            <a:ext cx="1462484" cy="838200"/>
          </a:xfrm>
          <a:prstGeom prst="wedgeEllipseCallout">
            <a:avLst>
              <a:gd name="adj1" fmla="val 61443"/>
              <a:gd name="adj2" fmla="val 31079"/>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Pages</a:t>
            </a:r>
          </a:p>
        </p:txBody>
      </p:sp>
    </p:spTree>
    <p:extLst>
      <p:ext uri="{BB962C8B-B14F-4D97-AF65-F5344CB8AC3E}">
        <p14:creationId xmlns:p14="http://schemas.microsoft.com/office/powerpoint/2010/main" val="22710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Relationships</a:t>
            </a:r>
            <a:endParaRPr lang="en-GB" sz="8000" b="1" dirty="0">
              <a:ln>
                <a:solidFill>
                  <a:schemeClr val="bg1"/>
                </a:solidFill>
              </a:ln>
            </a:endParaRPr>
          </a:p>
        </p:txBody>
      </p:sp>
    </p:spTree>
    <p:extLst>
      <p:ext uri="{BB962C8B-B14F-4D97-AF65-F5344CB8AC3E}">
        <p14:creationId xmlns:p14="http://schemas.microsoft.com/office/powerpoint/2010/main" val="3634429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Relationships</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846106913"/>
              </p:ext>
            </p:extLst>
          </p:nvPr>
        </p:nvGraphicFramePr>
        <p:xfrm>
          <a:off x="303212" y="2116440"/>
          <a:ext cx="6377040" cy="108396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smtClean="0"/>
                        <a:t>CustomerID</a:t>
                      </a:r>
                      <a:endParaRPr lang="en-US" sz="1900" dirty="0"/>
                    </a:p>
                  </a:txBody>
                  <a:tcPr marL="71760" marR="71760" marT="35880" marB="35880"/>
                </a:tc>
                <a:tc>
                  <a:txBody>
                    <a:bodyPr/>
                    <a:lstStyle/>
                    <a:p>
                      <a:r>
                        <a:rPr lang="en-US" sz="1900" dirty="0" err="1" smtClean="0"/>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smtClean="0"/>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126680539"/>
              </p:ext>
            </p:extLst>
          </p:nvPr>
        </p:nvGraphicFramePr>
        <p:xfrm>
          <a:off x="8816854" y="2116440"/>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smtClean="0"/>
                        <a:t>CityID</a:t>
                      </a:r>
                      <a:endParaRPr lang="en-US" sz="1900" dirty="0"/>
                    </a:p>
                  </a:txBody>
                  <a:tcPr marL="71532" marR="71532" marT="35767" marB="35767"/>
                </a:tc>
                <a:tc>
                  <a:txBody>
                    <a:bodyPr/>
                    <a:lstStyle/>
                    <a:p>
                      <a:r>
                        <a:rPr lang="en-US" sz="1900" dirty="0" err="1" smtClean="0"/>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97129011"/>
              </p:ext>
            </p:extLst>
          </p:nvPr>
        </p:nvGraphicFramePr>
        <p:xfrm>
          <a:off x="303212" y="4775942"/>
          <a:ext cx="4953003" cy="1083282"/>
        </p:xfrm>
        <a:graphic>
          <a:graphicData uri="http://schemas.openxmlformats.org/drawingml/2006/table">
            <a:tbl>
              <a:tblPr firstRow="1" bandRow="1">
                <a:tableStyleId>{7DF18680-E054-41AD-8BC1-D1AEF772440D}</a:tableStyleId>
              </a:tblPr>
              <a:tblGrid>
                <a:gridCol w="1651001">
                  <a:extLst>
                    <a:ext uri="{9D8B030D-6E8A-4147-A177-3AD203B41FA5}">
                      <a16:colId xmlns:a16="http://schemas.microsoft.com/office/drawing/2014/main" val="2994379953"/>
                    </a:ext>
                  </a:extLst>
                </a:gridCol>
                <a:gridCol w="1651001">
                  <a:extLst>
                    <a:ext uri="{9D8B030D-6E8A-4147-A177-3AD203B41FA5}">
                      <a16:colId xmlns:a16="http://schemas.microsoft.com/office/drawing/2014/main" val="3577279355"/>
                    </a:ext>
                  </a:extLst>
                </a:gridCol>
                <a:gridCol w="1651001">
                  <a:extLst>
                    <a:ext uri="{9D8B030D-6E8A-4147-A177-3AD203B41FA5}">
                      <a16:colId xmlns:a16="http://schemas.microsoft.com/office/drawing/2014/main" val="1852500879"/>
                    </a:ext>
                  </a:extLst>
                </a:gridCol>
              </a:tblGrid>
              <a:tr h="171998">
                <a:tc>
                  <a:txBody>
                    <a:bodyPr/>
                    <a:lstStyle/>
                    <a:p>
                      <a:r>
                        <a:rPr lang="en-US" sz="1900" dirty="0" err="1" smtClean="0"/>
                        <a:t>OrderID</a:t>
                      </a:r>
                      <a:endParaRPr lang="en-US" sz="1900" dirty="0"/>
                    </a:p>
                  </a:txBody>
                  <a:tcPr marL="71532" marR="71532" marT="35767" marB="35767"/>
                </a:tc>
                <a:tc>
                  <a:txBody>
                    <a:bodyPr/>
                    <a:lstStyle/>
                    <a:p>
                      <a:r>
                        <a:rPr lang="en-US" sz="1900" dirty="0" err="1" smtClean="0"/>
                        <a:t>OrderDate</a:t>
                      </a:r>
                      <a:endParaRPr lang="en-US" sz="1900" dirty="0"/>
                    </a:p>
                  </a:txBody>
                  <a:tcPr marL="71532" marR="71532" marT="35767" marB="35767"/>
                </a:tc>
                <a:tc>
                  <a:txBody>
                    <a:bodyPr/>
                    <a:lstStyle/>
                    <a:p>
                      <a:r>
                        <a:rPr lang="en-US" sz="1900" dirty="0" err="1" smtClean="0"/>
                        <a:t>CustomerID</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601</a:t>
                      </a:r>
                    </a:p>
                  </a:txBody>
                  <a:tcPr marL="71532" marR="71532" marT="35767" marB="35767"/>
                </a:tc>
                <a:tc>
                  <a:txBody>
                    <a:bodyPr/>
                    <a:lstStyle/>
                    <a:p>
                      <a:r>
                        <a:rPr lang="en-US" sz="1900" dirty="0"/>
                        <a:t>12/09/2016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602</a:t>
                      </a:r>
                    </a:p>
                  </a:txBody>
                  <a:tcPr marL="71532" marR="71532" marT="35767" marB="35767"/>
                </a:tc>
                <a:tc>
                  <a:txBody>
                    <a:bodyPr/>
                    <a:lstStyle/>
                    <a:p>
                      <a:r>
                        <a:rPr lang="en-US" sz="1900" dirty="0"/>
                        <a:t>13/09/2016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929316" y="2667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293812" y="2667001"/>
            <a:ext cx="2667000" cy="265058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ular Callout 25"/>
          <p:cNvSpPr/>
          <p:nvPr/>
        </p:nvSpPr>
        <p:spPr>
          <a:xfrm>
            <a:off x="8777166" y="1217947"/>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31" name="Rectangular Callout 30"/>
          <p:cNvSpPr/>
          <p:nvPr/>
        </p:nvSpPr>
        <p:spPr>
          <a:xfrm>
            <a:off x="5713412" y="4774322"/>
            <a:ext cx="1219200" cy="614276"/>
          </a:xfrm>
          <a:prstGeom prst="wedgeRectCallout">
            <a:avLst>
              <a:gd name="adj1" fmla="val -77366"/>
              <a:gd name="adj2" fmla="val -223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66" name="Rectangular Callout 65"/>
          <p:cNvSpPr/>
          <p:nvPr/>
        </p:nvSpPr>
        <p:spPr>
          <a:xfrm>
            <a:off x="6939695" y="3463729"/>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
        <p:nvSpPr>
          <p:cNvPr id="67" name="Rectangular Callout 66"/>
          <p:cNvSpPr/>
          <p:nvPr/>
        </p:nvSpPr>
        <p:spPr>
          <a:xfrm>
            <a:off x="303212" y="1213705"/>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cxnSp>
        <p:nvCxnSpPr>
          <p:cNvPr id="69" name="Straight Arrow Connector 68"/>
          <p:cNvCxnSpPr/>
          <p:nvPr/>
        </p:nvCxnSpPr>
        <p:spPr>
          <a:xfrm>
            <a:off x="6939695" y="3048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674812" y="2669345"/>
            <a:ext cx="3048000" cy="3029237"/>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303212" y="386406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75" name="Rectangular Callout 74"/>
          <p:cNvSpPr/>
          <p:nvPr/>
        </p:nvSpPr>
        <p:spPr>
          <a:xfrm>
            <a:off x="5478514" y="1225897"/>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17" name="TextBox 16"/>
          <p:cNvSpPr txBox="1"/>
          <p:nvPr/>
        </p:nvSpPr>
        <p:spPr>
          <a:xfrm>
            <a:off x="2524224" y="1564784"/>
            <a:ext cx="1732269" cy="523220"/>
          </a:xfrm>
          <a:prstGeom prst="rect">
            <a:avLst/>
          </a:prstGeom>
          <a:noFill/>
        </p:spPr>
        <p:txBody>
          <a:bodyPr wrap="none" rtlCol="0">
            <a:spAutoFit/>
          </a:bodyPr>
          <a:lstStyle/>
          <a:p>
            <a:r>
              <a:rPr lang="en-US" sz="2800" dirty="0"/>
              <a:t>Customers</a:t>
            </a:r>
          </a:p>
        </p:txBody>
      </p:sp>
      <p:sp>
        <p:nvSpPr>
          <p:cNvPr id="18" name="TextBox 17"/>
          <p:cNvSpPr txBox="1"/>
          <p:nvPr/>
        </p:nvSpPr>
        <p:spPr>
          <a:xfrm>
            <a:off x="9966203" y="1593220"/>
            <a:ext cx="978153" cy="523220"/>
          </a:xfrm>
          <a:prstGeom prst="rect">
            <a:avLst/>
          </a:prstGeom>
          <a:noFill/>
        </p:spPr>
        <p:txBody>
          <a:bodyPr wrap="none" rtlCol="0">
            <a:spAutoFit/>
          </a:bodyPr>
          <a:lstStyle/>
          <a:p>
            <a:r>
              <a:rPr lang="en-US" sz="2800" dirty="0"/>
              <a:t>Cities</a:t>
            </a:r>
          </a:p>
        </p:txBody>
      </p:sp>
      <p:sp>
        <p:nvSpPr>
          <p:cNvPr id="20" name="TextBox 19"/>
          <p:cNvSpPr txBox="1"/>
          <p:nvPr/>
        </p:nvSpPr>
        <p:spPr>
          <a:xfrm>
            <a:off x="1979609" y="4251550"/>
            <a:ext cx="1169038" cy="523220"/>
          </a:xfrm>
          <a:prstGeom prst="rect">
            <a:avLst/>
          </a:prstGeom>
          <a:noFill/>
        </p:spPr>
        <p:txBody>
          <a:bodyPr wrap="none" rtlCol="0">
            <a:spAutoFit/>
          </a:bodyPr>
          <a:lstStyle/>
          <a:p>
            <a:r>
              <a:rPr lang="en-US" sz="2800" dirty="0"/>
              <a:t>Orders</a:t>
            </a:r>
          </a:p>
        </p:txBody>
      </p:sp>
    </p:spTree>
    <p:extLst>
      <p:ext uri="{BB962C8B-B14F-4D97-AF65-F5344CB8AC3E}">
        <p14:creationId xmlns:p14="http://schemas.microsoft.com/office/powerpoint/2010/main" val="4206442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66" grpId="0" animBg="1"/>
      <p:bldP spid="67" grpId="0" animBg="1"/>
      <p:bldP spid="74" grpId="0" animBg="1"/>
      <p:bldP spid="75" grpId="0" animBg="1"/>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Referential Integrity</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493096694"/>
              </p:ext>
            </p:extLst>
          </p:nvPr>
        </p:nvGraphicFramePr>
        <p:xfrm>
          <a:off x="196752" y="2542923"/>
          <a:ext cx="6377040" cy="180660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smtClean="0"/>
                        <a:t>CustomerID</a:t>
                      </a:r>
                      <a:endParaRPr lang="en-US" sz="1900" dirty="0"/>
                    </a:p>
                  </a:txBody>
                  <a:tcPr marL="71760" marR="71760" marT="35880" marB="35880"/>
                </a:tc>
                <a:tc>
                  <a:txBody>
                    <a:bodyPr/>
                    <a:lstStyle/>
                    <a:p>
                      <a:r>
                        <a:rPr lang="en-US" sz="1900" dirty="0" err="1" smtClean="0"/>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smtClean="0"/>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r h="358802">
                <a:tc>
                  <a:txBody>
                    <a:bodyPr/>
                    <a:lstStyle/>
                    <a:p>
                      <a:pPr algn="ctr"/>
                      <a:r>
                        <a:rPr lang="en-US" sz="1900" dirty="0"/>
                        <a:t>3</a:t>
                      </a:r>
                    </a:p>
                  </a:txBody>
                  <a:tcPr marL="71760" marR="71760" marT="35880" marB="35880"/>
                </a:tc>
                <a:tc>
                  <a:txBody>
                    <a:bodyPr/>
                    <a:lstStyle/>
                    <a:p>
                      <a:r>
                        <a:rPr lang="en-US" sz="1900" dirty="0"/>
                        <a:t>Benjamin</a:t>
                      </a:r>
                    </a:p>
                  </a:txBody>
                  <a:tcPr marL="71760" marR="71760" marT="35880" marB="35880"/>
                </a:tc>
                <a:tc>
                  <a:txBody>
                    <a:bodyPr/>
                    <a:lstStyle/>
                    <a:p>
                      <a:r>
                        <a:rPr lang="en-US" sz="1900" dirty="0"/>
                        <a:t>15/10/1988</a:t>
                      </a:r>
                    </a:p>
                  </a:txBody>
                  <a:tcPr marL="71760" marR="71760" marT="35880" marB="35880"/>
                </a:tc>
                <a:tc>
                  <a:txBody>
                    <a:bodyPr/>
                    <a:lstStyle/>
                    <a:p>
                      <a:pPr algn="ctr"/>
                      <a:r>
                        <a:rPr lang="en-US" sz="1900" dirty="0"/>
                        <a:t>103</a:t>
                      </a:r>
                    </a:p>
                  </a:txBody>
                  <a:tcPr marL="71760" marR="71760" marT="35880" marB="35880"/>
                </a:tc>
                <a:extLst>
                  <a:ext uri="{0D108BD9-81ED-4DB2-BD59-A6C34878D82A}">
                    <a16:rowId xmlns:a16="http://schemas.microsoft.com/office/drawing/2014/main" val="1885252236"/>
                  </a:ext>
                </a:extLst>
              </a:tr>
              <a:tr h="358802">
                <a:tc>
                  <a:txBody>
                    <a:bodyPr/>
                    <a:lstStyle/>
                    <a:p>
                      <a:pPr algn="ctr"/>
                      <a:r>
                        <a:rPr lang="en-US" sz="1900" dirty="0"/>
                        <a:t>4</a:t>
                      </a:r>
                    </a:p>
                  </a:txBody>
                  <a:tcPr marL="71760" marR="71760" marT="35880" marB="35880"/>
                </a:tc>
                <a:tc>
                  <a:txBody>
                    <a:bodyPr/>
                    <a:lstStyle/>
                    <a:p>
                      <a:r>
                        <a:rPr lang="en-US" sz="1900" dirty="0"/>
                        <a:t>Denis</a:t>
                      </a:r>
                    </a:p>
                  </a:txBody>
                  <a:tcPr marL="71760" marR="71760" marT="35880" marB="35880"/>
                </a:tc>
                <a:tc>
                  <a:txBody>
                    <a:bodyPr/>
                    <a:lstStyle/>
                    <a:p>
                      <a:r>
                        <a:rPr lang="en-US" sz="1900" dirty="0"/>
                        <a:t>07/01/1993</a:t>
                      </a:r>
                    </a:p>
                  </a:txBody>
                  <a:tcPr marL="71760" marR="71760" marT="35880" marB="35880"/>
                </a:tc>
                <a:tc>
                  <a:txBody>
                    <a:bodyPr/>
                    <a:lstStyle/>
                    <a:p>
                      <a:pPr algn="ctr"/>
                      <a:r>
                        <a:rPr lang="en-US" sz="1900" dirty="0"/>
                        <a:t>104</a:t>
                      </a:r>
                    </a:p>
                  </a:txBody>
                  <a:tcPr marL="71760" marR="71760" marT="35880" marB="35880"/>
                </a:tc>
                <a:extLst>
                  <a:ext uri="{0D108BD9-81ED-4DB2-BD59-A6C34878D82A}">
                    <a16:rowId xmlns:a16="http://schemas.microsoft.com/office/drawing/2014/main" val="451366588"/>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005160302"/>
              </p:ext>
            </p:extLst>
          </p:nvPr>
        </p:nvGraphicFramePr>
        <p:xfrm>
          <a:off x="8685212" y="2542923"/>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smtClean="0"/>
                        <a:t>CityID</a:t>
                      </a:r>
                      <a:endParaRPr lang="en-US" sz="1900" dirty="0"/>
                    </a:p>
                  </a:txBody>
                  <a:tcPr marL="71532" marR="71532" marT="35767" marB="35767"/>
                </a:tc>
                <a:tc>
                  <a:txBody>
                    <a:bodyPr/>
                    <a:lstStyle/>
                    <a:p>
                      <a:r>
                        <a:rPr lang="en-US" sz="1900" dirty="0" err="1" smtClean="0"/>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769833" y="3103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80212" y="3484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8662769" y="1628392"/>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6" name="Rectangular Callout 15"/>
          <p:cNvSpPr/>
          <p:nvPr/>
        </p:nvSpPr>
        <p:spPr>
          <a:xfrm>
            <a:off x="188815" y="162415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5364117" y="1636342"/>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cxnSp>
        <p:nvCxnSpPr>
          <p:cNvPr id="24" name="Straight Arrow Connector 23"/>
          <p:cNvCxnSpPr/>
          <p:nvPr/>
        </p:nvCxnSpPr>
        <p:spPr>
          <a:xfrm>
            <a:off x="6769833" y="3816123"/>
            <a:ext cx="1488425" cy="6917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769832" y="4157321"/>
            <a:ext cx="1381980" cy="67627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8478631" y="4495800"/>
            <a:ext cx="3406981" cy="455795"/>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Foreign Key Violation</a:t>
            </a:r>
          </a:p>
        </p:txBody>
      </p:sp>
      <p:sp>
        <p:nvSpPr>
          <p:cNvPr id="18" name="TextBox 17"/>
          <p:cNvSpPr txBox="1"/>
          <p:nvPr/>
        </p:nvSpPr>
        <p:spPr>
          <a:xfrm>
            <a:off x="2386562" y="2019703"/>
            <a:ext cx="1732269" cy="523220"/>
          </a:xfrm>
          <a:prstGeom prst="rect">
            <a:avLst/>
          </a:prstGeom>
          <a:noFill/>
        </p:spPr>
        <p:txBody>
          <a:bodyPr wrap="none" rtlCol="0">
            <a:spAutoFit/>
          </a:bodyPr>
          <a:lstStyle/>
          <a:p>
            <a:r>
              <a:rPr lang="en-US" sz="2800" dirty="0"/>
              <a:t>Customers</a:t>
            </a:r>
          </a:p>
        </p:txBody>
      </p:sp>
      <p:sp>
        <p:nvSpPr>
          <p:cNvPr id="19" name="TextBox 18"/>
          <p:cNvSpPr txBox="1"/>
          <p:nvPr/>
        </p:nvSpPr>
        <p:spPr>
          <a:xfrm>
            <a:off x="9859599" y="2055654"/>
            <a:ext cx="978153" cy="523220"/>
          </a:xfrm>
          <a:prstGeom prst="rect">
            <a:avLst/>
          </a:prstGeom>
          <a:noFill/>
        </p:spPr>
        <p:txBody>
          <a:bodyPr wrap="none" rtlCol="0">
            <a:spAutoFit/>
          </a:bodyPr>
          <a:lstStyle/>
          <a:p>
            <a:r>
              <a:rPr lang="en-US" sz="2800" dirty="0"/>
              <a:t>Cities</a:t>
            </a:r>
          </a:p>
        </p:txBody>
      </p:sp>
    </p:spTree>
    <p:extLst>
      <p:ext uri="{BB962C8B-B14F-4D97-AF65-F5344CB8AC3E}">
        <p14:creationId xmlns:p14="http://schemas.microsoft.com/office/powerpoint/2010/main" val="3320651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3487390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3" y="0"/>
            <a:ext cx="12199938" cy="68463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Programmability</a:t>
            </a:r>
          </a:p>
        </p:txBody>
      </p:sp>
    </p:spTree>
    <p:extLst>
      <p:ext uri="{BB962C8B-B14F-4D97-AF65-F5344CB8AC3E}">
        <p14:creationId xmlns:p14="http://schemas.microsoft.com/office/powerpoint/2010/main" val="1494973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smtClean="0">
                <a:ln>
                  <a:solidFill>
                    <a:schemeClr val="bg1"/>
                  </a:solidFill>
                </a:ln>
                <a:effectLst>
                  <a:outerShdw blurRad="50800" dist="38100" algn="tr" rotWithShape="0">
                    <a:prstClr val="black">
                      <a:alpha val="40000"/>
                    </a:prstClr>
                  </a:outerShdw>
                </a:effectLst>
              </a:rPr>
              <a:t>Ind</a:t>
            </a:r>
            <a:r>
              <a:rPr lang="en-US" sz="8000" b="1" dirty="0" err="1" smtClean="0">
                <a:ln>
                  <a:solidFill>
                    <a:schemeClr val="bg1"/>
                  </a:solidFill>
                </a:ln>
                <a:effectLst>
                  <a:outerShdw blurRad="50800" dist="38100" algn="tr" rotWithShape="0">
                    <a:prstClr val="black">
                      <a:alpha val="40000"/>
                    </a:prstClr>
                  </a:outerShdw>
                </a:effectLst>
              </a:rPr>
              <a:t>inces</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41197336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smtClean="0"/>
              <a:t>Indices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1749368"/>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Up Arrow 8"/>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Up Arrow 12"/>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53399" y="627903"/>
            <a:ext cx="2087879" cy="523220"/>
          </a:xfrm>
          <a:prstGeom prst="rect">
            <a:avLst/>
          </a:prstGeom>
          <a:noFill/>
        </p:spPr>
        <p:txBody>
          <a:bodyPr wrap="none" rtlCol="0">
            <a:spAutoFit/>
          </a:bodyPr>
          <a:lstStyle/>
          <a:p>
            <a:r>
              <a:rPr lang="en-US" sz="2800" dirty="0" err="1"/>
              <a:t>Customer_ID</a:t>
            </a:r>
            <a:endParaRPr lang="en-US" sz="2800" dirty="0"/>
          </a:p>
        </p:txBody>
      </p:sp>
    </p:spTree>
    <p:extLst>
      <p:ext uri="{BB962C8B-B14F-4D97-AF65-F5344CB8AC3E}">
        <p14:creationId xmlns:p14="http://schemas.microsoft.com/office/powerpoint/2010/main" val="250235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 y="-1"/>
            <a:ext cx="12180889" cy="685270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Views</a:t>
            </a:r>
          </a:p>
        </p:txBody>
      </p:sp>
    </p:spTree>
    <p:extLst>
      <p:ext uri="{BB962C8B-B14F-4D97-AF65-F5344CB8AC3E}">
        <p14:creationId xmlns:p14="http://schemas.microsoft.com/office/powerpoint/2010/main" val="22764650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Views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1752600"/>
            <a:ext cx="7316788" cy="23752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3" y="4128641"/>
            <a:ext cx="7316788" cy="490651"/>
          </a:xfrm>
          <a:prstGeom prst="rect">
            <a:avLst/>
          </a:prstGeom>
        </p:spPr>
      </p:pic>
    </p:spTree>
    <p:extLst>
      <p:ext uri="{BB962C8B-B14F-4D97-AF65-F5344CB8AC3E}">
        <p14:creationId xmlns:p14="http://schemas.microsoft.com/office/powerpoint/2010/main" val="56034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 y="0"/>
            <a:ext cx="12190413" cy="6855322"/>
          </a:xfrm>
        </p:spPr>
      </p:pic>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Procedures</a:t>
            </a:r>
          </a:p>
        </p:txBody>
      </p:sp>
    </p:spTree>
    <p:extLst>
      <p:ext uri="{BB962C8B-B14F-4D97-AF65-F5344CB8AC3E}">
        <p14:creationId xmlns:p14="http://schemas.microsoft.com/office/powerpoint/2010/main" val="16028594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51121"/>
            <a:ext cx="9650413" cy="5217020"/>
          </a:xfrm>
          <a:prstGeom prst="rect">
            <a:avLst/>
          </a:prstGeom>
        </p:spPr>
      </p:pic>
    </p:spTree>
    <p:extLst>
      <p:ext uri="{BB962C8B-B14F-4D97-AF65-F5344CB8AC3E}">
        <p14:creationId xmlns:p14="http://schemas.microsoft.com/office/powerpoint/2010/main" val="3849529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3" y="0"/>
            <a:ext cx="12218988" cy="68590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Functions</a:t>
            </a:r>
          </a:p>
        </p:txBody>
      </p:sp>
    </p:spTree>
    <p:extLst>
      <p:ext uri="{BB962C8B-B14F-4D97-AF65-F5344CB8AC3E}">
        <p14:creationId xmlns:p14="http://schemas.microsoft.com/office/powerpoint/2010/main" val="19846161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Functions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7612" y="1524000"/>
            <a:ext cx="9903825" cy="3257550"/>
          </a:xfrm>
        </p:spPr>
      </p:pic>
    </p:spTree>
    <p:extLst>
      <p:ext uri="{BB962C8B-B14F-4D97-AF65-F5344CB8AC3E}">
        <p14:creationId xmlns:p14="http://schemas.microsoft.com/office/powerpoint/2010/main" val="254654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Triggers</a:t>
            </a:r>
          </a:p>
        </p:txBody>
      </p:sp>
    </p:spTree>
    <p:extLst>
      <p:ext uri="{BB962C8B-B14F-4D97-AF65-F5344CB8AC3E}">
        <p14:creationId xmlns:p14="http://schemas.microsoft.com/office/powerpoint/2010/main" val="13818425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a:t>Triggers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203115"/>
            <a:ext cx="11033900" cy="5125854"/>
          </a:xfrm>
          <a:prstGeom prst="rect">
            <a:avLst/>
          </a:prstGeom>
        </p:spPr>
      </p:pic>
    </p:spTree>
    <p:extLst>
      <p:ext uri="{BB962C8B-B14F-4D97-AF65-F5344CB8AC3E}">
        <p14:creationId xmlns:p14="http://schemas.microsoft.com/office/powerpoint/2010/main" val="25784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#3216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https://softuni.bg/courses/databases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Introduction to Databases</a:t>
            </a:r>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424940"/>
            <a:ext cx="2043459" cy="784654"/>
          </a:xfrm>
          <a:prstGeom prst="roundRect">
            <a:avLst>
              <a:gd name="adj" fmla="val 3159"/>
            </a:avLst>
          </a:prstGeom>
        </p:spPr>
      </p:pic>
      <p:pic>
        <p:nvPicPr>
          <p:cNvPr id="11" name="Picture 10">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2" name="Picture 11">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4" name="Picture 13">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4209154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Engine</a:t>
            </a:r>
            <a:endParaRPr lang="en-GB" sz="8000" b="1" dirty="0">
              <a:ln>
                <a:solidFill>
                  <a:schemeClr val="bg1"/>
                </a:solidFill>
              </a:ln>
            </a:endParaRPr>
          </a:p>
        </p:txBody>
      </p:sp>
    </p:spTree>
    <p:extLst>
      <p:ext uri="{BB962C8B-B14F-4D97-AF65-F5344CB8AC3E}">
        <p14:creationId xmlns:p14="http://schemas.microsoft.com/office/powerpoint/2010/main" val="29883885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371600"/>
            <a:ext cx="10291725" cy="4343400"/>
          </a:xfrm>
          <a:prstGeom prst="rect">
            <a:avLst/>
          </a:prstGeom>
        </p:spPr>
      </p:pic>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spTree>
    <p:extLst>
      <p:ext uri="{BB962C8B-B14F-4D97-AF65-F5344CB8AC3E}">
        <p14:creationId xmlns:p14="http://schemas.microsoft.com/office/powerpoint/2010/main" val="30942206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a:t>Client-Server Model</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4876800"/>
            <a:ext cx="1219200" cy="121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3298" y="2665298"/>
            <a:ext cx="1963852" cy="1963852"/>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212" y="3162300"/>
            <a:ext cx="1066800" cy="1066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9212" y="1213735"/>
            <a:ext cx="1619250" cy="1619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412" y="2731717"/>
            <a:ext cx="3430588" cy="1735877"/>
          </a:xfrm>
          <a:prstGeom prst="rect">
            <a:avLst/>
          </a:prstGeom>
        </p:spPr>
      </p:pic>
      <p:sp>
        <p:nvSpPr>
          <p:cNvPr id="10" name="Up Arrow 9"/>
          <p:cNvSpPr/>
          <p:nvPr/>
        </p:nvSpPr>
        <p:spPr>
          <a:xfrm rot="8636746">
            <a:off x="4363415" y="2519361"/>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5400000">
            <a:off x="3245814" y="3375965"/>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Up Arrow 14"/>
          <p:cNvSpPr/>
          <p:nvPr/>
        </p:nvSpPr>
        <p:spPr>
          <a:xfrm rot="3587749">
            <a:off x="4041337" y="4546102"/>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5400000">
            <a:off x="8646489" y="3375966"/>
            <a:ext cx="372721" cy="752475"/>
          </a:xfrm>
          <a:prstGeom prst="upArrow">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TextBox 11"/>
          <p:cNvSpPr txBox="1"/>
          <p:nvPr/>
        </p:nvSpPr>
        <p:spPr>
          <a:xfrm>
            <a:off x="5620477" y="3457968"/>
            <a:ext cx="1528880" cy="707886"/>
          </a:xfrm>
          <a:prstGeom prst="rect">
            <a:avLst/>
          </a:prstGeom>
          <a:noFill/>
        </p:spPr>
        <p:txBody>
          <a:bodyPr wrap="none" rtlCol="0">
            <a:spAutoFit/>
          </a:bodyPr>
          <a:lstStyle/>
          <a:p>
            <a:r>
              <a:rPr lang="en-US" sz="4000" dirty="0">
                <a:solidFill>
                  <a:schemeClr val="bg2"/>
                </a:solidFill>
              </a:rPr>
              <a:t>TCP/IP</a:t>
            </a:r>
          </a:p>
        </p:txBody>
      </p:sp>
      <p:sp>
        <p:nvSpPr>
          <p:cNvPr id="18" name="TextBox 17"/>
          <p:cNvSpPr txBox="1"/>
          <p:nvPr/>
        </p:nvSpPr>
        <p:spPr>
          <a:xfrm>
            <a:off x="490485" y="1631353"/>
            <a:ext cx="1870127" cy="707886"/>
          </a:xfrm>
          <a:prstGeom prst="rect">
            <a:avLst/>
          </a:prstGeom>
          <a:noFill/>
        </p:spPr>
        <p:txBody>
          <a:bodyPr wrap="none" rtlCol="0">
            <a:spAutoFit/>
          </a:bodyPr>
          <a:lstStyle/>
          <a:p>
            <a:r>
              <a:rPr lang="en-US" sz="4000" dirty="0">
                <a:solidFill>
                  <a:srgbClr val="00B0F0"/>
                </a:solidFill>
              </a:rPr>
              <a:t>CLIENTS</a:t>
            </a:r>
          </a:p>
        </p:txBody>
      </p:sp>
      <p:sp>
        <p:nvSpPr>
          <p:cNvPr id="19" name="TextBox 18"/>
          <p:cNvSpPr txBox="1"/>
          <p:nvPr/>
        </p:nvSpPr>
        <p:spPr>
          <a:xfrm>
            <a:off x="9448014" y="4778514"/>
            <a:ext cx="2312171" cy="707886"/>
          </a:xfrm>
          <a:prstGeom prst="rect">
            <a:avLst/>
          </a:prstGeom>
          <a:noFill/>
        </p:spPr>
        <p:txBody>
          <a:bodyPr wrap="none" rtlCol="0">
            <a:spAutoFit/>
          </a:bodyPr>
          <a:lstStyle/>
          <a:p>
            <a:r>
              <a:rPr lang="en-US" sz="4000" dirty="0">
                <a:solidFill>
                  <a:srgbClr val="CC0000"/>
                </a:solidFill>
              </a:rPr>
              <a:t>DATABASE</a:t>
            </a:r>
          </a:p>
        </p:txBody>
      </p:sp>
    </p:spTree>
    <p:extLst>
      <p:ext uri="{BB962C8B-B14F-4D97-AF65-F5344CB8AC3E}">
        <p14:creationId xmlns:p14="http://schemas.microsoft.com/office/powerpoint/2010/main" val="115946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sp>
        <p:nvSpPr>
          <p:cNvPr id="6" name="TextBox 5"/>
          <p:cNvSpPr txBox="1"/>
          <p:nvPr/>
        </p:nvSpPr>
        <p:spPr>
          <a:xfrm>
            <a:off x="5095333" y="2777646"/>
            <a:ext cx="5709640" cy="830997"/>
          </a:xfrm>
          <a:prstGeom prst="rect">
            <a:avLst/>
          </a:prstGeom>
          <a:noFill/>
        </p:spPr>
        <p:txBody>
          <a:bodyPr wrap="none" rtlCol="0">
            <a:spAutoFit/>
          </a:bodyPr>
          <a:lstStyle/>
          <a:p>
            <a:r>
              <a:rPr lang="en-US" dirty="0"/>
              <a:t>https://dev.mysql.com/downloads/installer/</a:t>
            </a:r>
            <a:br>
              <a:rPr lang="en-US" dirty="0"/>
            </a:br>
            <a:r>
              <a:rPr lang="en-US" dirty="0"/>
              <a:t>http://www.heidisql.com/download.php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750" y="4074250"/>
            <a:ext cx="3336459" cy="127607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749" y="2209800"/>
            <a:ext cx="3336459" cy="1290137"/>
          </a:xfrm>
          <a:prstGeom prst="rect">
            <a:avLst/>
          </a:prstGeom>
        </p:spPr>
      </p:pic>
      <p:sp>
        <p:nvSpPr>
          <p:cNvPr id="12" name="TextBox 11"/>
          <p:cNvSpPr txBox="1"/>
          <p:nvPr/>
        </p:nvSpPr>
        <p:spPr>
          <a:xfrm>
            <a:off x="5095333" y="4519324"/>
            <a:ext cx="5952079" cy="830997"/>
          </a:xfrm>
          <a:prstGeom prst="rect">
            <a:avLst/>
          </a:prstGeom>
          <a:noFill/>
        </p:spPr>
        <p:txBody>
          <a:bodyPr wrap="none" rtlCol="0">
            <a:spAutoFit/>
          </a:bodyPr>
          <a:lstStyle/>
          <a:p>
            <a:r>
              <a:rPr lang="en-US" dirty="0"/>
              <a:t>https://www.microsoft.com/en-us/download/</a:t>
            </a:r>
            <a:br>
              <a:rPr lang="en-US" dirty="0"/>
            </a:br>
            <a:r>
              <a:rPr lang="en-US" dirty="0" err="1"/>
              <a:t>details.aspx?id</a:t>
            </a:r>
            <a:r>
              <a:rPr lang="en-US" dirty="0"/>
              <a:t>=52679</a:t>
            </a:r>
          </a:p>
        </p:txBody>
      </p:sp>
      <p:sp>
        <p:nvSpPr>
          <p:cNvPr id="13" name="Subtitle 5"/>
          <p:cNvSpPr txBox="1">
            <a:spLocks/>
          </p:cNvSpPr>
          <p:nvPr/>
        </p:nvSpPr>
        <p:spPr>
          <a:xfrm>
            <a:off x="5059910" y="2250772"/>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MY SQL Community Edition</a:t>
            </a:r>
          </a:p>
        </p:txBody>
      </p:sp>
      <p:sp>
        <p:nvSpPr>
          <p:cNvPr id="14" name="Subtitle 5"/>
          <p:cNvSpPr txBox="1">
            <a:spLocks/>
          </p:cNvSpPr>
          <p:nvPr/>
        </p:nvSpPr>
        <p:spPr>
          <a:xfrm>
            <a:off x="5059909" y="4074250"/>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SQL Server Express Edition</a:t>
            </a:r>
          </a:p>
        </p:txBody>
      </p:sp>
    </p:spTree>
    <p:extLst>
      <p:ext uri="{BB962C8B-B14F-4D97-AF65-F5344CB8AC3E}">
        <p14:creationId xmlns:p14="http://schemas.microsoft.com/office/powerpoint/2010/main" val="42397822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SQL Server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6" name="Flowchart: Process 5"/>
          <p:cNvSpPr/>
          <p:nvPr/>
        </p:nvSpPr>
        <p:spPr>
          <a:xfrm>
            <a:off x="608012" y="3032317"/>
            <a:ext cx="5029200" cy="1447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Flowchart: Process 16"/>
          <p:cNvSpPr/>
          <p:nvPr/>
        </p:nvSpPr>
        <p:spPr>
          <a:xfrm>
            <a:off x="608012" y="4733924"/>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Flowchart: Process 18"/>
          <p:cNvSpPr/>
          <p:nvPr/>
        </p:nvSpPr>
        <p:spPr>
          <a:xfrm>
            <a:off x="6399212" y="4724400"/>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1676228" cy="523220"/>
          </a:xfrm>
          <a:prstGeom prst="rect">
            <a:avLst/>
          </a:prstGeom>
          <a:noFill/>
        </p:spPr>
        <p:txBody>
          <a:bodyPr wrap="none" rtlCol="0">
            <a:spAutoFit/>
          </a:bodyPr>
          <a:lstStyle/>
          <a:p>
            <a:r>
              <a:rPr lang="en-US" sz="2800" dirty="0">
                <a:solidFill>
                  <a:schemeClr val="bg1"/>
                </a:solidFill>
              </a:rPr>
              <a:t>DATABASE</a:t>
            </a:r>
          </a:p>
        </p:txBody>
      </p:sp>
      <p:sp>
        <p:nvSpPr>
          <p:cNvPr id="31" name="TextBox 30"/>
          <p:cNvSpPr txBox="1"/>
          <p:nvPr/>
        </p:nvSpPr>
        <p:spPr>
          <a:xfrm>
            <a:off x="608012" y="3026635"/>
            <a:ext cx="1455848" cy="523220"/>
          </a:xfrm>
          <a:prstGeom prst="rect">
            <a:avLst/>
          </a:prstGeom>
          <a:noFill/>
        </p:spPr>
        <p:txBody>
          <a:bodyPr wrap="none" rtlCol="0">
            <a:spAutoFit/>
          </a:bodyPr>
          <a:lstStyle/>
          <a:p>
            <a:r>
              <a:rPr lang="en-US" sz="2800" dirty="0">
                <a:solidFill>
                  <a:schemeClr val="bg1"/>
                </a:solidFill>
              </a:rPr>
              <a:t>SCHEMA</a:t>
            </a:r>
          </a:p>
        </p:txBody>
      </p:sp>
      <p:sp>
        <p:nvSpPr>
          <p:cNvPr id="32" name="TextBox 31"/>
          <p:cNvSpPr txBox="1"/>
          <p:nvPr/>
        </p:nvSpPr>
        <p:spPr>
          <a:xfrm>
            <a:off x="6246812" y="1748053"/>
            <a:ext cx="1676228" cy="523220"/>
          </a:xfrm>
          <a:prstGeom prst="rect">
            <a:avLst/>
          </a:prstGeom>
          <a:noFill/>
        </p:spPr>
        <p:txBody>
          <a:bodyPr wrap="none" rtlCol="0">
            <a:spAutoFit/>
          </a:bodyPr>
          <a:lstStyle/>
          <a:p>
            <a:r>
              <a:rPr lang="en-US" sz="2800" dirty="0">
                <a:solidFill>
                  <a:schemeClr val="bg1"/>
                </a:solidFill>
              </a:rPr>
              <a:t>DATABASE</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266965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6" grpId="0" animBg="1"/>
      <p:bldP spid="17" grpId="0" animBg="1"/>
      <p:bldP spid="19"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1" grpId="0"/>
      <p:bldP spid="32" grpId="0"/>
      <p:bldP spid="33" grpId="0"/>
      <p:bldP spid="34" grpId="0"/>
      <p:bldP spid="35" grpId="0"/>
      <p:bldP spid="36"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a:t>MySQL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2" name="TextBox 31"/>
          <p:cNvSpPr txBox="1"/>
          <p:nvPr/>
        </p:nvSpPr>
        <p:spPr>
          <a:xfrm>
            <a:off x="6246812" y="1748053"/>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1481472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2" grpId="0"/>
      <p:bldP spid="33" grpId="0"/>
      <p:bldP spid="34" grpId="0"/>
      <p:bldP spid="35" grpId="0"/>
      <p:bldP spid="36" grpId="0"/>
      <p:bldP spid="38" grpId="0"/>
      <p:bldP spid="39" grpId="0"/>
      <p:bldP spid="40" grpId="0"/>
      <p:bldP spid="41" grpId="0"/>
      <p:bldP spid="42"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1761</Words>
  <Application>Microsoft Office PowerPoint</Application>
  <PresentationFormat>Custom</PresentationFormat>
  <Paragraphs>413</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Wingdings</vt:lpstr>
      <vt:lpstr>Wingdings 2</vt:lpstr>
      <vt:lpstr>SoftUni 16x9</vt:lpstr>
      <vt:lpstr>Introduction to Databases</vt:lpstr>
      <vt:lpstr>Table of Content</vt:lpstr>
      <vt:lpstr>Questions</vt:lpstr>
      <vt:lpstr>PowerPoint Presentation</vt:lpstr>
      <vt:lpstr>Top Database Engines</vt:lpstr>
      <vt:lpstr>Client-Server Model</vt:lpstr>
      <vt:lpstr>Download Clients &amp; Servers</vt:lpstr>
      <vt:lpstr>SQL Server Logical Architecture</vt:lpstr>
      <vt:lpstr>MySQL Logical Architecture</vt:lpstr>
      <vt:lpstr>Table</vt:lpstr>
      <vt:lpstr>Engine’s Role</vt:lpstr>
      <vt:lpstr>SQL</vt:lpstr>
      <vt:lpstr>Engine’s Behavior</vt:lpstr>
      <vt:lpstr>Database Physical Structure</vt:lpstr>
      <vt:lpstr>PowerPoint Presentation</vt:lpstr>
      <vt:lpstr>Relationships</vt:lpstr>
      <vt:lpstr>Referential Integrity</vt:lpstr>
      <vt:lpstr>E/R Diagrams</vt:lpstr>
      <vt:lpstr>PowerPoint Presentation</vt:lpstr>
      <vt:lpstr>PowerPoint Presentation</vt:lpstr>
      <vt:lpstr>Indices</vt:lpstr>
      <vt:lpstr>PowerPoint Presentation</vt:lpstr>
      <vt:lpstr>Views</vt:lpstr>
      <vt:lpstr>PowerPoint Presentation</vt:lpstr>
      <vt:lpstr>Procedures</vt:lpstr>
      <vt:lpstr>PowerPoint Presentation</vt:lpstr>
      <vt:lpstr>Functions</vt:lpstr>
      <vt:lpstr>PowerPoint Presentation</vt:lpstr>
      <vt:lpstr>Triggers</vt:lpstr>
      <vt:lpstr>Summary</vt:lpstr>
      <vt:lpstr>Introduction to Databases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2016-08-30T12:05:17Z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